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301" r:id="rId4"/>
    <p:sldId id="321" r:id="rId5"/>
    <p:sldId id="335" r:id="rId6"/>
    <p:sldId id="371" r:id="rId7"/>
    <p:sldId id="377" r:id="rId8"/>
    <p:sldId id="372" r:id="rId9"/>
    <p:sldId id="375" r:id="rId10"/>
    <p:sldId id="358" r:id="rId11"/>
    <p:sldId id="373" r:id="rId12"/>
    <p:sldId id="364" r:id="rId13"/>
    <p:sldId id="376" r:id="rId14"/>
    <p:sldId id="344" r:id="rId15"/>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80" userDrawn="1">
          <p15:clr>
            <a:srgbClr val="A4A3A4"/>
          </p15:clr>
        </p15:guide>
        <p15:guide id="2" pos="3840">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674"/>
    <a:srgbClr val="3B317C"/>
    <a:srgbClr val="20386A"/>
    <a:srgbClr val="4A566F"/>
    <a:srgbClr val="22386B"/>
    <a:srgbClr val="332982"/>
    <a:srgbClr val="477CE8"/>
    <a:srgbClr val="467CE8"/>
    <a:srgbClr val="665CEA"/>
    <a:srgbClr val="158D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70" d="100"/>
          <a:sy n="70" d="100"/>
        </p:scale>
        <p:origin x="-1090" y="-394"/>
      </p:cViewPr>
      <p:guideLst>
        <p:guide orient="horz" pos="1480"/>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A83BDCC-4598-4EA5-B0AD-A9234A29C0DC}" type="datetimeFigureOut">
              <a:rPr lang="pl-PL" smtClean="0"/>
              <a:t>08.04.2022</a:t>
            </a:fld>
            <a:endParaRPr lang="pl-PL"/>
          </a:p>
        </p:txBody>
      </p:sp>
      <p:sp>
        <p:nvSpPr>
          <p:cNvPr id="4" name="Symbol zastępczy stop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947C348-541B-42D4-9CEE-34C16A31923D}" type="slidenum">
              <a:rPr lang="pl-PL" smtClean="0"/>
              <a:t>‹#›</a:t>
            </a:fld>
            <a:endParaRPr lang="pl-PL"/>
          </a:p>
        </p:txBody>
      </p:sp>
    </p:spTree>
    <p:extLst>
      <p:ext uri="{BB962C8B-B14F-4D97-AF65-F5344CB8AC3E}">
        <p14:creationId xmlns:p14="http://schemas.microsoft.com/office/powerpoint/2010/main" val="293690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E639971-B06A-44A4-A4A6-88A6CE0BB0A8}" type="datetimeFigureOut">
              <a:rPr lang="pl-PL" smtClean="0"/>
              <a:t>08.04.2022</a:t>
            </a:fld>
            <a:endParaRPr lang="pl-PL"/>
          </a:p>
        </p:txBody>
      </p:sp>
      <p:sp>
        <p:nvSpPr>
          <p:cNvPr id="4" name="Symbol zastępczy obrazu slajd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AF7FE68-6934-4E97-899E-C9513DFF4A84}" type="slidenum">
              <a:rPr lang="pl-PL" smtClean="0"/>
              <a:t>‹#›</a:t>
            </a:fld>
            <a:endParaRPr lang="pl-PL"/>
          </a:p>
        </p:txBody>
      </p:sp>
    </p:spTree>
    <p:extLst>
      <p:ext uri="{BB962C8B-B14F-4D97-AF65-F5344CB8AC3E}">
        <p14:creationId xmlns:p14="http://schemas.microsoft.com/office/powerpoint/2010/main" val="199698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7AF7FE68-6934-4E97-899E-C9513DFF4A84}" type="slidenum">
              <a:rPr lang="pl-PL" smtClean="0"/>
              <a:t>1</a:t>
            </a:fld>
            <a:endParaRPr lang="pl-PL"/>
          </a:p>
        </p:txBody>
      </p:sp>
    </p:spTree>
    <p:extLst>
      <p:ext uri="{BB962C8B-B14F-4D97-AF65-F5344CB8AC3E}">
        <p14:creationId xmlns:p14="http://schemas.microsoft.com/office/powerpoint/2010/main" val="369906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7AF7FE68-6934-4E97-899E-C9513DFF4A84}" type="slidenum">
              <a:rPr lang="pl-PL" smtClean="0"/>
              <a:t>2</a:t>
            </a:fld>
            <a:endParaRPr lang="pl-PL"/>
          </a:p>
        </p:txBody>
      </p:sp>
    </p:spTree>
    <p:extLst>
      <p:ext uri="{BB962C8B-B14F-4D97-AF65-F5344CB8AC3E}">
        <p14:creationId xmlns:p14="http://schemas.microsoft.com/office/powerpoint/2010/main" val="229146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7AF7FE68-6934-4E97-899E-C9513DFF4A84}" type="slidenum">
              <a:rPr lang="pl-PL" smtClean="0"/>
              <a:t>3</a:t>
            </a:fld>
            <a:endParaRPr lang="pl-PL"/>
          </a:p>
        </p:txBody>
      </p:sp>
    </p:spTree>
    <p:extLst>
      <p:ext uri="{BB962C8B-B14F-4D97-AF65-F5344CB8AC3E}">
        <p14:creationId xmlns:p14="http://schemas.microsoft.com/office/powerpoint/2010/main" val="268729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7AF7FE68-6934-4E97-899E-C9513DFF4A84}" type="slidenum">
              <a:rPr lang="pl-PL" smtClean="0"/>
              <a:t>4</a:t>
            </a:fld>
            <a:endParaRPr lang="pl-PL"/>
          </a:p>
        </p:txBody>
      </p:sp>
    </p:spTree>
    <p:extLst>
      <p:ext uri="{BB962C8B-B14F-4D97-AF65-F5344CB8AC3E}">
        <p14:creationId xmlns:p14="http://schemas.microsoft.com/office/powerpoint/2010/main" val="268729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F7FE68-6934-4E97-899E-C9513DFF4A84}"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205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F7FE68-6934-4E97-899E-C9513DFF4A84}"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205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A5D30BA-7219-4E20-97B9-1D2D80E81BD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 xmlns:a16="http://schemas.microsoft.com/office/drawing/2014/main" id="{5670C4DA-C34A-44BD-91C4-296371D180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52EA4EAF-1349-4D92-B42D-50F26DC53722}"/>
              </a:ext>
            </a:extLst>
          </p:cNvPr>
          <p:cNvSpPr>
            <a:spLocks noGrp="1"/>
          </p:cNvSpPr>
          <p:nvPr>
            <p:ph type="dt" sz="half" idx="10"/>
          </p:nvPr>
        </p:nvSpPr>
        <p:spPr/>
        <p:txBody>
          <a:bodyPr/>
          <a:lstStyle/>
          <a:p>
            <a:fld id="{03654FF8-F225-4E92-BE60-8B76324BB826}" type="datetimeFigureOut">
              <a:rPr lang="pl-PL" smtClean="0"/>
              <a:t>08.04.2022</a:t>
            </a:fld>
            <a:endParaRPr lang="pl-PL"/>
          </a:p>
        </p:txBody>
      </p:sp>
      <p:sp>
        <p:nvSpPr>
          <p:cNvPr id="5" name="Symbol zastępczy stopki 4">
            <a:extLst>
              <a:ext uri="{FF2B5EF4-FFF2-40B4-BE49-F238E27FC236}">
                <a16:creationId xmlns="" xmlns:a16="http://schemas.microsoft.com/office/drawing/2014/main" id="{9EFD8665-84E3-41CC-ADF0-69938840A1B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72FEE7E1-53E8-4C26-AB70-399EF877E013}"/>
              </a:ext>
            </a:extLst>
          </p:cNvPr>
          <p:cNvSpPr>
            <a:spLocks noGrp="1"/>
          </p:cNvSpPr>
          <p:nvPr>
            <p:ph type="sldNum" sz="quarter" idx="12"/>
          </p:nvPr>
        </p:nvSpPr>
        <p:spPr/>
        <p:txBody>
          <a:bodyPr/>
          <a:lstStyle/>
          <a:p>
            <a:fld id="{5519C9C5-6BDA-406A-B8A1-45197117FF27}" type="slidenum">
              <a:rPr lang="pl-PL" smtClean="0"/>
              <a:t>‹#›</a:t>
            </a:fld>
            <a:endParaRPr lang="pl-PL"/>
          </a:p>
        </p:txBody>
      </p:sp>
    </p:spTree>
    <p:extLst>
      <p:ext uri="{BB962C8B-B14F-4D97-AF65-F5344CB8AC3E}">
        <p14:creationId xmlns:p14="http://schemas.microsoft.com/office/powerpoint/2010/main" val="209362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320D8FC-B4A1-4730-946B-4000CC12906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 xmlns:a16="http://schemas.microsoft.com/office/drawing/2014/main" id="{61289AD7-37A3-4349-8E26-4F862E0865E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1ACCFE24-8F56-4460-BBA5-D20D027B4D8D}"/>
              </a:ext>
            </a:extLst>
          </p:cNvPr>
          <p:cNvSpPr>
            <a:spLocks noGrp="1"/>
          </p:cNvSpPr>
          <p:nvPr>
            <p:ph type="dt" sz="half" idx="10"/>
          </p:nvPr>
        </p:nvSpPr>
        <p:spPr/>
        <p:txBody>
          <a:bodyPr/>
          <a:lstStyle/>
          <a:p>
            <a:fld id="{03654FF8-F225-4E92-BE60-8B76324BB826}" type="datetimeFigureOut">
              <a:rPr lang="pl-PL" smtClean="0"/>
              <a:t>08.04.2022</a:t>
            </a:fld>
            <a:endParaRPr lang="pl-PL"/>
          </a:p>
        </p:txBody>
      </p:sp>
      <p:sp>
        <p:nvSpPr>
          <p:cNvPr id="5" name="Symbol zastępczy stopki 4">
            <a:extLst>
              <a:ext uri="{FF2B5EF4-FFF2-40B4-BE49-F238E27FC236}">
                <a16:creationId xmlns="" xmlns:a16="http://schemas.microsoft.com/office/drawing/2014/main" id="{A232E743-3CA9-4BF5-A5FE-E0041E70C2F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B73760A9-A942-475A-A2E1-78EF5C12DE69}"/>
              </a:ext>
            </a:extLst>
          </p:cNvPr>
          <p:cNvSpPr>
            <a:spLocks noGrp="1"/>
          </p:cNvSpPr>
          <p:nvPr>
            <p:ph type="sldNum" sz="quarter" idx="12"/>
          </p:nvPr>
        </p:nvSpPr>
        <p:spPr/>
        <p:txBody>
          <a:bodyPr/>
          <a:lstStyle/>
          <a:p>
            <a:fld id="{5519C9C5-6BDA-406A-B8A1-45197117FF27}" type="slidenum">
              <a:rPr lang="pl-PL" smtClean="0"/>
              <a:t>‹#›</a:t>
            </a:fld>
            <a:endParaRPr lang="pl-PL"/>
          </a:p>
        </p:txBody>
      </p:sp>
    </p:spTree>
    <p:extLst>
      <p:ext uri="{BB962C8B-B14F-4D97-AF65-F5344CB8AC3E}">
        <p14:creationId xmlns:p14="http://schemas.microsoft.com/office/powerpoint/2010/main" val="210911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 xmlns:a16="http://schemas.microsoft.com/office/drawing/2014/main" id="{AD18F9E8-9903-4551-A807-D1E9C95F91E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 xmlns:a16="http://schemas.microsoft.com/office/drawing/2014/main" id="{7A0567FD-9EFA-4609-8703-2BFFA7F6ECD2}"/>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8ABA8400-6A3A-42D6-AC52-A5873D47EC2D}"/>
              </a:ext>
            </a:extLst>
          </p:cNvPr>
          <p:cNvSpPr>
            <a:spLocks noGrp="1"/>
          </p:cNvSpPr>
          <p:nvPr>
            <p:ph type="dt" sz="half" idx="10"/>
          </p:nvPr>
        </p:nvSpPr>
        <p:spPr/>
        <p:txBody>
          <a:bodyPr/>
          <a:lstStyle/>
          <a:p>
            <a:fld id="{03654FF8-F225-4E92-BE60-8B76324BB826}" type="datetimeFigureOut">
              <a:rPr lang="pl-PL" smtClean="0"/>
              <a:t>08.04.2022</a:t>
            </a:fld>
            <a:endParaRPr lang="pl-PL"/>
          </a:p>
        </p:txBody>
      </p:sp>
      <p:sp>
        <p:nvSpPr>
          <p:cNvPr id="5" name="Symbol zastępczy stopki 4">
            <a:extLst>
              <a:ext uri="{FF2B5EF4-FFF2-40B4-BE49-F238E27FC236}">
                <a16:creationId xmlns="" xmlns:a16="http://schemas.microsoft.com/office/drawing/2014/main" id="{2E3395B7-5FCB-4048-A818-6C6BD47B242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D2360A97-52E1-4BB2-9C98-6FDDDFC3BBDD}"/>
              </a:ext>
            </a:extLst>
          </p:cNvPr>
          <p:cNvSpPr>
            <a:spLocks noGrp="1"/>
          </p:cNvSpPr>
          <p:nvPr>
            <p:ph type="sldNum" sz="quarter" idx="12"/>
          </p:nvPr>
        </p:nvSpPr>
        <p:spPr/>
        <p:txBody>
          <a:bodyPr/>
          <a:lstStyle/>
          <a:p>
            <a:fld id="{5519C9C5-6BDA-406A-B8A1-45197117FF27}" type="slidenum">
              <a:rPr lang="pl-PL" smtClean="0"/>
              <a:t>‹#›</a:t>
            </a:fld>
            <a:endParaRPr lang="pl-PL"/>
          </a:p>
        </p:txBody>
      </p:sp>
    </p:spTree>
    <p:extLst>
      <p:ext uri="{BB962C8B-B14F-4D97-AF65-F5344CB8AC3E}">
        <p14:creationId xmlns:p14="http://schemas.microsoft.com/office/powerpoint/2010/main" val="3367252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A5D30BA-7219-4E20-97B9-1D2D80E81BD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 xmlns:a16="http://schemas.microsoft.com/office/drawing/2014/main" id="{5670C4DA-C34A-44BD-91C4-296371D180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52EA4EAF-1349-4D92-B42D-50F26DC53722}"/>
              </a:ext>
            </a:extLst>
          </p:cNvPr>
          <p:cNvSpPr>
            <a:spLocks noGrp="1"/>
          </p:cNvSpPr>
          <p:nvPr>
            <p:ph type="dt" sz="half" idx="10"/>
          </p:nvPr>
        </p:nvSpPr>
        <p:spPr/>
        <p:txBody>
          <a:bodyPr/>
          <a:lstStyle/>
          <a:p>
            <a:fld id="{03654FF8-F225-4E92-BE60-8B76324BB826}" type="datetimeFigureOut">
              <a:rPr lang="pl-PL" smtClean="0">
                <a:solidFill>
                  <a:prstClr val="black">
                    <a:tint val="75000"/>
                  </a:prstClr>
                </a:solidFill>
              </a:rPr>
              <a:pPr/>
              <a:t>08.04.2022</a:t>
            </a:fld>
            <a:endParaRPr lang="pl-PL">
              <a:solidFill>
                <a:prstClr val="black">
                  <a:tint val="75000"/>
                </a:prstClr>
              </a:solidFill>
            </a:endParaRPr>
          </a:p>
        </p:txBody>
      </p:sp>
      <p:sp>
        <p:nvSpPr>
          <p:cNvPr id="5" name="Symbol zastępczy stopki 4">
            <a:extLst>
              <a:ext uri="{FF2B5EF4-FFF2-40B4-BE49-F238E27FC236}">
                <a16:creationId xmlns="" xmlns:a16="http://schemas.microsoft.com/office/drawing/2014/main" id="{9EFD8665-84E3-41CC-ADF0-69938840A1BA}"/>
              </a:ext>
            </a:extLst>
          </p:cNvPr>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a:extLst>
              <a:ext uri="{FF2B5EF4-FFF2-40B4-BE49-F238E27FC236}">
                <a16:creationId xmlns="" xmlns:a16="http://schemas.microsoft.com/office/drawing/2014/main" id="{72FEE7E1-53E8-4C26-AB70-399EF877E013}"/>
              </a:ext>
            </a:extLst>
          </p:cNvPr>
          <p:cNvSpPr>
            <a:spLocks noGrp="1"/>
          </p:cNvSpPr>
          <p:nvPr>
            <p:ph type="sldNum" sz="quarter" idx="12"/>
          </p:nvPr>
        </p:nvSpPr>
        <p:spPr/>
        <p:txBody>
          <a:bodyPr/>
          <a:lstStyle/>
          <a:p>
            <a:fld id="{5519C9C5-6BDA-406A-B8A1-45197117FF2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8967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243C006-0A55-43E4-A4E1-7931CD692025}"/>
              </a:ext>
            </a:extLst>
          </p:cNvPr>
          <p:cNvSpPr>
            <a:spLocks noGrp="1"/>
          </p:cNvSpPr>
          <p:nvPr>
            <p:ph type="title"/>
          </p:nvPr>
        </p:nvSpPr>
        <p:spPr/>
        <p:txBody>
          <a:bodyPr/>
          <a:lstStyle/>
          <a:p>
            <a:r>
              <a:rPr lang="pl-PL" dirty="0"/>
              <a:t>Kliknij, aby edytować styl</a:t>
            </a:r>
          </a:p>
        </p:txBody>
      </p:sp>
      <p:sp>
        <p:nvSpPr>
          <p:cNvPr id="3" name="Symbol zastępczy zawartości 2">
            <a:extLst>
              <a:ext uri="{FF2B5EF4-FFF2-40B4-BE49-F238E27FC236}">
                <a16:creationId xmlns="" xmlns:a16="http://schemas.microsoft.com/office/drawing/2014/main" id="{D806AC58-170D-42C7-926B-7976E008C2D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CE473922-E041-4011-AF19-623B51DE8C59}"/>
              </a:ext>
            </a:extLst>
          </p:cNvPr>
          <p:cNvSpPr>
            <a:spLocks noGrp="1"/>
          </p:cNvSpPr>
          <p:nvPr>
            <p:ph type="dt" sz="half" idx="10"/>
          </p:nvPr>
        </p:nvSpPr>
        <p:spPr/>
        <p:txBody>
          <a:bodyPr/>
          <a:lstStyle/>
          <a:p>
            <a:fld id="{03654FF8-F225-4E92-BE60-8B76324BB826}" type="datetimeFigureOut">
              <a:rPr lang="pl-PL" smtClean="0">
                <a:solidFill>
                  <a:prstClr val="black">
                    <a:tint val="75000"/>
                  </a:prstClr>
                </a:solidFill>
              </a:rPr>
              <a:pPr/>
              <a:t>08.04.2022</a:t>
            </a:fld>
            <a:endParaRPr lang="pl-PL">
              <a:solidFill>
                <a:prstClr val="black">
                  <a:tint val="75000"/>
                </a:prstClr>
              </a:solidFill>
            </a:endParaRPr>
          </a:p>
        </p:txBody>
      </p:sp>
      <p:sp>
        <p:nvSpPr>
          <p:cNvPr id="5" name="Symbol zastępczy stopki 4">
            <a:extLst>
              <a:ext uri="{FF2B5EF4-FFF2-40B4-BE49-F238E27FC236}">
                <a16:creationId xmlns="" xmlns:a16="http://schemas.microsoft.com/office/drawing/2014/main" id="{EA6363C1-8E2B-49B8-844B-ACCFE9D5DC50}"/>
              </a:ext>
            </a:extLst>
          </p:cNvPr>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a:extLst>
              <a:ext uri="{FF2B5EF4-FFF2-40B4-BE49-F238E27FC236}">
                <a16:creationId xmlns="" xmlns:a16="http://schemas.microsoft.com/office/drawing/2014/main" id="{FCB73CD9-6BFE-4D8E-ADFA-742666782130}"/>
              </a:ext>
            </a:extLst>
          </p:cNvPr>
          <p:cNvSpPr>
            <a:spLocks noGrp="1"/>
          </p:cNvSpPr>
          <p:nvPr>
            <p:ph type="sldNum" sz="quarter" idx="12"/>
          </p:nvPr>
        </p:nvSpPr>
        <p:spPr/>
        <p:txBody>
          <a:bodyPr/>
          <a:lstStyle/>
          <a:p>
            <a:fld id="{5519C9C5-6BDA-406A-B8A1-45197117FF2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180180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D1EFC2B-5A63-4B8D-8DD6-A6C81B1D516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 xmlns:a16="http://schemas.microsoft.com/office/drawing/2014/main" id="{B9E83403-C10B-4CB6-AD05-57CD9634A4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 xmlns:a16="http://schemas.microsoft.com/office/drawing/2014/main" id="{6F488F8D-4EC6-40AD-8282-554A789F296A}"/>
              </a:ext>
            </a:extLst>
          </p:cNvPr>
          <p:cNvSpPr>
            <a:spLocks noGrp="1"/>
          </p:cNvSpPr>
          <p:nvPr>
            <p:ph type="dt" sz="half" idx="10"/>
          </p:nvPr>
        </p:nvSpPr>
        <p:spPr/>
        <p:txBody>
          <a:bodyPr/>
          <a:lstStyle/>
          <a:p>
            <a:fld id="{03654FF8-F225-4E92-BE60-8B76324BB826}" type="datetimeFigureOut">
              <a:rPr lang="pl-PL" smtClean="0">
                <a:solidFill>
                  <a:prstClr val="black">
                    <a:tint val="75000"/>
                  </a:prstClr>
                </a:solidFill>
              </a:rPr>
              <a:pPr/>
              <a:t>08.04.2022</a:t>
            </a:fld>
            <a:endParaRPr lang="pl-PL">
              <a:solidFill>
                <a:prstClr val="black">
                  <a:tint val="75000"/>
                </a:prstClr>
              </a:solidFill>
            </a:endParaRPr>
          </a:p>
        </p:txBody>
      </p:sp>
      <p:sp>
        <p:nvSpPr>
          <p:cNvPr id="5" name="Symbol zastępczy stopki 4">
            <a:extLst>
              <a:ext uri="{FF2B5EF4-FFF2-40B4-BE49-F238E27FC236}">
                <a16:creationId xmlns="" xmlns:a16="http://schemas.microsoft.com/office/drawing/2014/main" id="{D17DA43E-5F36-4976-A0A6-B2F1551B6018}"/>
              </a:ext>
            </a:extLst>
          </p:cNvPr>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a:extLst>
              <a:ext uri="{FF2B5EF4-FFF2-40B4-BE49-F238E27FC236}">
                <a16:creationId xmlns="" xmlns:a16="http://schemas.microsoft.com/office/drawing/2014/main" id="{FFFD1416-F0C0-4B12-96B4-BD6DCCDEB66C}"/>
              </a:ext>
            </a:extLst>
          </p:cNvPr>
          <p:cNvSpPr>
            <a:spLocks noGrp="1"/>
          </p:cNvSpPr>
          <p:nvPr>
            <p:ph type="sldNum" sz="quarter" idx="12"/>
          </p:nvPr>
        </p:nvSpPr>
        <p:spPr/>
        <p:txBody>
          <a:bodyPr/>
          <a:lstStyle/>
          <a:p>
            <a:fld id="{5519C9C5-6BDA-406A-B8A1-45197117FF2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412504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FD2AF8D-F74A-4DAE-856A-1D037E64E29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DF96802A-70C2-406D-913C-D94B3807AB35}"/>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 xmlns:a16="http://schemas.microsoft.com/office/drawing/2014/main" id="{DFD7B937-3629-41E9-9CC4-8B6512610F7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 xmlns:a16="http://schemas.microsoft.com/office/drawing/2014/main" id="{C5C46785-65B1-4E17-BADE-E26252BC6030}"/>
              </a:ext>
            </a:extLst>
          </p:cNvPr>
          <p:cNvSpPr>
            <a:spLocks noGrp="1"/>
          </p:cNvSpPr>
          <p:nvPr>
            <p:ph type="dt" sz="half" idx="10"/>
          </p:nvPr>
        </p:nvSpPr>
        <p:spPr/>
        <p:txBody>
          <a:bodyPr/>
          <a:lstStyle/>
          <a:p>
            <a:fld id="{03654FF8-F225-4E92-BE60-8B76324BB826}" type="datetimeFigureOut">
              <a:rPr lang="pl-PL" smtClean="0">
                <a:solidFill>
                  <a:prstClr val="black">
                    <a:tint val="75000"/>
                  </a:prstClr>
                </a:solidFill>
              </a:rPr>
              <a:pPr/>
              <a:t>08.04.2022</a:t>
            </a:fld>
            <a:endParaRPr lang="pl-PL">
              <a:solidFill>
                <a:prstClr val="black">
                  <a:tint val="75000"/>
                </a:prstClr>
              </a:solidFill>
            </a:endParaRPr>
          </a:p>
        </p:txBody>
      </p:sp>
      <p:sp>
        <p:nvSpPr>
          <p:cNvPr id="6" name="Symbol zastępczy stopki 5">
            <a:extLst>
              <a:ext uri="{FF2B5EF4-FFF2-40B4-BE49-F238E27FC236}">
                <a16:creationId xmlns="" xmlns:a16="http://schemas.microsoft.com/office/drawing/2014/main" id="{3D42BE13-91AF-4A93-85A8-9D26553B0866}"/>
              </a:ext>
            </a:extLst>
          </p:cNvPr>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a:extLst>
              <a:ext uri="{FF2B5EF4-FFF2-40B4-BE49-F238E27FC236}">
                <a16:creationId xmlns="" xmlns:a16="http://schemas.microsoft.com/office/drawing/2014/main" id="{1A49B855-B0B7-4128-BA99-B54080315138}"/>
              </a:ext>
            </a:extLst>
          </p:cNvPr>
          <p:cNvSpPr>
            <a:spLocks noGrp="1"/>
          </p:cNvSpPr>
          <p:nvPr>
            <p:ph type="sldNum" sz="quarter" idx="12"/>
          </p:nvPr>
        </p:nvSpPr>
        <p:spPr/>
        <p:txBody>
          <a:bodyPr/>
          <a:lstStyle/>
          <a:p>
            <a:fld id="{5519C9C5-6BDA-406A-B8A1-45197117FF2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31591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FBA4764-8D44-4823-9525-01DE83A4ABD0}"/>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 xmlns:a16="http://schemas.microsoft.com/office/drawing/2014/main" id="{7E34C7A5-FEB5-4D56-AF51-23A2E281A6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 xmlns:a16="http://schemas.microsoft.com/office/drawing/2014/main" id="{30989F3C-F633-4F25-9C08-A932F6BB9347}"/>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 xmlns:a16="http://schemas.microsoft.com/office/drawing/2014/main" id="{107719AD-4ECF-4EBB-9BE9-87523088BA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 xmlns:a16="http://schemas.microsoft.com/office/drawing/2014/main" id="{75620AFE-825D-4D57-BE7F-150D8EE6462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 xmlns:a16="http://schemas.microsoft.com/office/drawing/2014/main" id="{AFE07E8A-E216-48FE-A157-FB2172C0D1EA}"/>
              </a:ext>
            </a:extLst>
          </p:cNvPr>
          <p:cNvSpPr>
            <a:spLocks noGrp="1"/>
          </p:cNvSpPr>
          <p:nvPr>
            <p:ph type="dt" sz="half" idx="10"/>
          </p:nvPr>
        </p:nvSpPr>
        <p:spPr/>
        <p:txBody>
          <a:bodyPr/>
          <a:lstStyle/>
          <a:p>
            <a:fld id="{03654FF8-F225-4E92-BE60-8B76324BB826}" type="datetimeFigureOut">
              <a:rPr lang="pl-PL" smtClean="0">
                <a:solidFill>
                  <a:prstClr val="black">
                    <a:tint val="75000"/>
                  </a:prstClr>
                </a:solidFill>
              </a:rPr>
              <a:pPr/>
              <a:t>08.04.2022</a:t>
            </a:fld>
            <a:endParaRPr lang="pl-PL">
              <a:solidFill>
                <a:prstClr val="black">
                  <a:tint val="75000"/>
                </a:prstClr>
              </a:solidFill>
            </a:endParaRPr>
          </a:p>
        </p:txBody>
      </p:sp>
      <p:sp>
        <p:nvSpPr>
          <p:cNvPr id="8" name="Symbol zastępczy stopki 7">
            <a:extLst>
              <a:ext uri="{FF2B5EF4-FFF2-40B4-BE49-F238E27FC236}">
                <a16:creationId xmlns="" xmlns:a16="http://schemas.microsoft.com/office/drawing/2014/main" id="{3F0CE5B0-BB5A-4848-A531-6AD4E4B6C4BB}"/>
              </a:ext>
            </a:extLst>
          </p:cNvPr>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a:extLst>
              <a:ext uri="{FF2B5EF4-FFF2-40B4-BE49-F238E27FC236}">
                <a16:creationId xmlns="" xmlns:a16="http://schemas.microsoft.com/office/drawing/2014/main" id="{A6B377DC-C13F-4C8E-950F-FAFBE84E89DE}"/>
              </a:ext>
            </a:extLst>
          </p:cNvPr>
          <p:cNvSpPr>
            <a:spLocks noGrp="1"/>
          </p:cNvSpPr>
          <p:nvPr>
            <p:ph type="sldNum" sz="quarter" idx="12"/>
          </p:nvPr>
        </p:nvSpPr>
        <p:spPr/>
        <p:txBody>
          <a:bodyPr/>
          <a:lstStyle/>
          <a:p>
            <a:fld id="{5519C9C5-6BDA-406A-B8A1-45197117FF2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5918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3283EC5-B1C7-4AA3-98E7-5A877FF47CC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 xmlns:a16="http://schemas.microsoft.com/office/drawing/2014/main" id="{318A73CD-91CC-49F0-8535-DF022D75983C}"/>
              </a:ext>
            </a:extLst>
          </p:cNvPr>
          <p:cNvSpPr>
            <a:spLocks noGrp="1"/>
          </p:cNvSpPr>
          <p:nvPr>
            <p:ph type="dt" sz="half" idx="10"/>
          </p:nvPr>
        </p:nvSpPr>
        <p:spPr/>
        <p:txBody>
          <a:bodyPr/>
          <a:lstStyle/>
          <a:p>
            <a:fld id="{03654FF8-F225-4E92-BE60-8B76324BB826}" type="datetimeFigureOut">
              <a:rPr lang="pl-PL" smtClean="0">
                <a:solidFill>
                  <a:prstClr val="black">
                    <a:tint val="75000"/>
                  </a:prstClr>
                </a:solidFill>
              </a:rPr>
              <a:pPr/>
              <a:t>08.04.2022</a:t>
            </a:fld>
            <a:endParaRPr lang="pl-PL">
              <a:solidFill>
                <a:prstClr val="black">
                  <a:tint val="75000"/>
                </a:prstClr>
              </a:solidFill>
            </a:endParaRPr>
          </a:p>
        </p:txBody>
      </p:sp>
      <p:sp>
        <p:nvSpPr>
          <p:cNvPr id="4" name="Symbol zastępczy stopki 3">
            <a:extLst>
              <a:ext uri="{FF2B5EF4-FFF2-40B4-BE49-F238E27FC236}">
                <a16:creationId xmlns="" xmlns:a16="http://schemas.microsoft.com/office/drawing/2014/main" id="{A548DA48-766E-4CDB-AB76-152D2D594325}"/>
              </a:ext>
            </a:extLst>
          </p:cNvPr>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a:extLst>
              <a:ext uri="{FF2B5EF4-FFF2-40B4-BE49-F238E27FC236}">
                <a16:creationId xmlns="" xmlns:a16="http://schemas.microsoft.com/office/drawing/2014/main" id="{2FABC226-BF2F-45AD-AD44-4DAC8FC816F7}"/>
              </a:ext>
            </a:extLst>
          </p:cNvPr>
          <p:cNvSpPr>
            <a:spLocks noGrp="1"/>
          </p:cNvSpPr>
          <p:nvPr>
            <p:ph type="sldNum" sz="quarter" idx="12"/>
          </p:nvPr>
        </p:nvSpPr>
        <p:spPr/>
        <p:txBody>
          <a:bodyPr/>
          <a:lstStyle/>
          <a:p>
            <a:fld id="{5519C9C5-6BDA-406A-B8A1-45197117FF2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16712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E9FCB0EF-125A-4DA7-A902-F85A6801BD5B}"/>
              </a:ext>
            </a:extLst>
          </p:cNvPr>
          <p:cNvSpPr>
            <a:spLocks noGrp="1"/>
          </p:cNvSpPr>
          <p:nvPr>
            <p:ph type="dt" sz="half" idx="10"/>
          </p:nvPr>
        </p:nvSpPr>
        <p:spPr/>
        <p:txBody>
          <a:bodyPr/>
          <a:lstStyle/>
          <a:p>
            <a:fld id="{03654FF8-F225-4E92-BE60-8B76324BB826}" type="datetimeFigureOut">
              <a:rPr lang="pl-PL" smtClean="0">
                <a:solidFill>
                  <a:prstClr val="black">
                    <a:tint val="75000"/>
                  </a:prstClr>
                </a:solidFill>
              </a:rPr>
              <a:pPr/>
              <a:t>08.04.2022</a:t>
            </a:fld>
            <a:endParaRPr lang="pl-PL">
              <a:solidFill>
                <a:prstClr val="black">
                  <a:tint val="75000"/>
                </a:prstClr>
              </a:solidFill>
            </a:endParaRPr>
          </a:p>
        </p:txBody>
      </p:sp>
      <p:sp>
        <p:nvSpPr>
          <p:cNvPr id="3" name="Symbol zastępczy stopki 2">
            <a:extLst>
              <a:ext uri="{FF2B5EF4-FFF2-40B4-BE49-F238E27FC236}">
                <a16:creationId xmlns="" xmlns:a16="http://schemas.microsoft.com/office/drawing/2014/main" id="{FF8F7BF2-E78E-4E43-8460-6F2CE647F74C}"/>
              </a:ext>
            </a:extLst>
          </p:cNvPr>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a:extLst>
              <a:ext uri="{FF2B5EF4-FFF2-40B4-BE49-F238E27FC236}">
                <a16:creationId xmlns="" xmlns:a16="http://schemas.microsoft.com/office/drawing/2014/main" id="{149A648E-87A9-4E03-85EA-1C6D72A0C312}"/>
              </a:ext>
            </a:extLst>
          </p:cNvPr>
          <p:cNvSpPr>
            <a:spLocks noGrp="1"/>
          </p:cNvSpPr>
          <p:nvPr>
            <p:ph type="sldNum" sz="quarter" idx="12"/>
          </p:nvPr>
        </p:nvSpPr>
        <p:spPr/>
        <p:txBody>
          <a:bodyPr/>
          <a:lstStyle/>
          <a:p>
            <a:fld id="{5519C9C5-6BDA-406A-B8A1-45197117FF2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696136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CDE80A3-0D13-4844-B0A7-37B673E2239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 xmlns:a16="http://schemas.microsoft.com/office/drawing/2014/main" id="{66E9632C-3FDE-4746-B79D-B96351BA7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 xmlns:a16="http://schemas.microsoft.com/office/drawing/2014/main" id="{C8366677-22C1-4209-9497-A4B9EEAA5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3FD0DB89-C270-4B56-8B43-CB57FF66E3EB}"/>
              </a:ext>
            </a:extLst>
          </p:cNvPr>
          <p:cNvSpPr>
            <a:spLocks noGrp="1"/>
          </p:cNvSpPr>
          <p:nvPr>
            <p:ph type="dt" sz="half" idx="10"/>
          </p:nvPr>
        </p:nvSpPr>
        <p:spPr/>
        <p:txBody>
          <a:bodyPr/>
          <a:lstStyle/>
          <a:p>
            <a:fld id="{03654FF8-F225-4E92-BE60-8B76324BB826}" type="datetimeFigureOut">
              <a:rPr lang="pl-PL" smtClean="0">
                <a:solidFill>
                  <a:prstClr val="black">
                    <a:tint val="75000"/>
                  </a:prstClr>
                </a:solidFill>
              </a:rPr>
              <a:pPr/>
              <a:t>08.04.2022</a:t>
            </a:fld>
            <a:endParaRPr lang="pl-PL">
              <a:solidFill>
                <a:prstClr val="black">
                  <a:tint val="75000"/>
                </a:prstClr>
              </a:solidFill>
            </a:endParaRPr>
          </a:p>
        </p:txBody>
      </p:sp>
      <p:sp>
        <p:nvSpPr>
          <p:cNvPr id="6" name="Symbol zastępczy stopki 5">
            <a:extLst>
              <a:ext uri="{FF2B5EF4-FFF2-40B4-BE49-F238E27FC236}">
                <a16:creationId xmlns="" xmlns:a16="http://schemas.microsoft.com/office/drawing/2014/main" id="{430D55E3-5734-42BA-8BFA-CA7BFF9F9B99}"/>
              </a:ext>
            </a:extLst>
          </p:cNvPr>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a:extLst>
              <a:ext uri="{FF2B5EF4-FFF2-40B4-BE49-F238E27FC236}">
                <a16:creationId xmlns="" xmlns:a16="http://schemas.microsoft.com/office/drawing/2014/main" id="{EE01C127-1FA6-40DF-8128-36ECEAE5CA21}"/>
              </a:ext>
            </a:extLst>
          </p:cNvPr>
          <p:cNvSpPr>
            <a:spLocks noGrp="1"/>
          </p:cNvSpPr>
          <p:nvPr>
            <p:ph type="sldNum" sz="quarter" idx="12"/>
          </p:nvPr>
        </p:nvSpPr>
        <p:spPr/>
        <p:txBody>
          <a:bodyPr/>
          <a:lstStyle/>
          <a:p>
            <a:fld id="{5519C9C5-6BDA-406A-B8A1-45197117FF2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4876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243C006-0A55-43E4-A4E1-7931CD692025}"/>
              </a:ext>
            </a:extLst>
          </p:cNvPr>
          <p:cNvSpPr>
            <a:spLocks noGrp="1"/>
          </p:cNvSpPr>
          <p:nvPr>
            <p:ph type="title"/>
          </p:nvPr>
        </p:nvSpPr>
        <p:spPr/>
        <p:txBody>
          <a:bodyPr/>
          <a:lstStyle/>
          <a:p>
            <a:r>
              <a:rPr lang="pl-PL" dirty="0"/>
              <a:t>Kliknij, aby edytować styl</a:t>
            </a:r>
          </a:p>
        </p:txBody>
      </p:sp>
      <p:sp>
        <p:nvSpPr>
          <p:cNvPr id="3" name="Symbol zastępczy zawartości 2">
            <a:extLst>
              <a:ext uri="{FF2B5EF4-FFF2-40B4-BE49-F238E27FC236}">
                <a16:creationId xmlns="" xmlns:a16="http://schemas.microsoft.com/office/drawing/2014/main" id="{D806AC58-170D-42C7-926B-7976E008C2DD}"/>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CE473922-E041-4011-AF19-623B51DE8C59}"/>
              </a:ext>
            </a:extLst>
          </p:cNvPr>
          <p:cNvSpPr>
            <a:spLocks noGrp="1"/>
          </p:cNvSpPr>
          <p:nvPr>
            <p:ph type="dt" sz="half" idx="10"/>
          </p:nvPr>
        </p:nvSpPr>
        <p:spPr/>
        <p:txBody>
          <a:bodyPr/>
          <a:lstStyle/>
          <a:p>
            <a:fld id="{03654FF8-F225-4E92-BE60-8B76324BB826}" type="datetimeFigureOut">
              <a:rPr lang="pl-PL" smtClean="0"/>
              <a:t>08.04.2022</a:t>
            </a:fld>
            <a:endParaRPr lang="pl-PL"/>
          </a:p>
        </p:txBody>
      </p:sp>
      <p:sp>
        <p:nvSpPr>
          <p:cNvPr id="5" name="Symbol zastępczy stopki 4">
            <a:extLst>
              <a:ext uri="{FF2B5EF4-FFF2-40B4-BE49-F238E27FC236}">
                <a16:creationId xmlns="" xmlns:a16="http://schemas.microsoft.com/office/drawing/2014/main" id="{EA6363C1-8E2B-49B8-844B-ACCFE9D5DC5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FCB73CD9-6BFE-4D8E-ADFA-742666782130}"/>
              </a:ext>
            </a:extLst>
          </p:cNvPr>
          <p:cNvSpPr>
            <a:spLocks noGrp="1"/>
          </p:cNvSpPr>
          <p:nvPr>
            <p:ph type="sldNum" sz="quarter" idx="12"/>
          </p:nvPr>
        </p:nvSpPr>
        <p:spPr/>
        <p:txBody>
          <a:bodyPr/>
          <a:lstStyle/>
          <a:p>
            <a:fld id="{5519C9C5-6BDA-406A-B8A1-45197117FF27}" type="slidenum">
              <a:rPr lang="pl-PL" smtClean="0"/>
              <a:t>‹#›</a:t>
            </a:fld>
            <a:endParaRPr lang="pl-PL"/>
          </a:p>
        </p:txBody>
      </p:sp>
    </p:spTree>
    <p:extLst>
      <p:ext uri="{BB962C8B-B14F-4D97-AF65-F5344CB8AC3E}">
        <p14:creationId xmlns:p14="http://schemas.microsoft.com/office/powerpoint/2010/main" val="855710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CA84B0F-358E-47C3-B5A5-5523466A098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 xmlns:a16="http://schemas.microsoft.com/office/drawing/2014/main" id="{B7B6D2C7-1E89-40D0-82FF-1F1D41B312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 xmlns:a16="http://schemas.microsoft.com/office/drawing/2014/main" id="{86435688-C4E1-4ACF-9A13-79E5E71D3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5351D92C-E3D4-4929-9F44-91E116528617}"/>
              </a:ext>
            </a:extLst>
          </p:cNvPr>
          <p:cNvSpPr>
            <a:spLocks noGrp="1"/>
          </p:cNvSpPr>
          <p:nvPr>
            <p:ph type="dt" sz="half" idx="10"/>
          </p:nvPr>
        </p:nvSpPr>
        <p:spPr/>
        <p:txBody>
          <a:bodyPr/>
          <a:lstStyle/>
          <a:p>
            <a:fld id="{03654FF8-F225-4E92-BE60-8B76324BB826}" type="datetimeFigureOut">
              <a:rPr lang="pl-PL" smtClean="0">
                <a:solidFill>
                  <a:prstClr val="black">
                    <a:tint val="75000"/>
                  </a:prstClr>
                </a:solidFill>
              </a:rPr>
              <a:pPr/>
              <a:t>08.04.2022</a:t>
            </a:fld>
            <a:endParaRPr lang="pl-PL">
              <a:solidFill>
                <a:prstClr val="black">
                  <a:tint val="75000"/>
                </a:prstClr>
              </a:solidFill>
            </a:endParaRPr>
          </a:p>
        </p:txBody>
      </p:sp>
      <p:sp>
        <p:nvSpPr>
          <p:cNvPr id="6" name="Symbol zastępczy stopki 5">
            <a:extLst>
              <a:ext uri="{FF2B5EF4-FFF2-40B4-BE49-F238E27FC236}">
                <a16:creationId xmlns="" xmlns:a16="http://schemas.microsoft.com/office/drawing/2014/main" id="{B786DC92-727F-4B21-AF07-422FE4577E62}"/>
              </a:ext>
            </a:extLst>
          </p:cNvPr>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a:extLst>
              <a:ext uri="{FF2B5EF4-FFF2-40B4-BE49-F238E27FC236}">
                <a16:creationId xmlns="" xmlns:a16="http://schemas.microsoft.com/office/drawing/2014/main" id="{451B99DC-5BFB-4B31-AD53-A685876528B7}"/>
              </a:ext>
            </a:extLst>
          </p:cNvPr>
          <p:cNvSpPr>
            <a:spLocks noGrp="1"/>
          </p:cNvSpPr>
          <p:nvPr>
            <p:ph type="sldNum" sz="quarter" idx="12"/>
          </p:nvPr>
        </p:nvSpPr>
        <p:spPr/>
        <p:txBody>
          <a:bodyPr/>
          <a:lstStyle/>
          <a:p>
            <a:fld id="{5519C9C5-6BDA-406A-B8A1-45197117FF2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55663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320D8FC-B4A1-4730-946B-4000CC12906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 xmlns:a16="http://schemas.microsoft.com/office/drawing/2014/main" id="{61289AD7-37A3-4349-8E26-4F862E0865E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1ACCFE24-8F56-4460-BBA5-D20D027B4D8D}"/>
              </a:ext>
            </a:extLst>
          </p:cNvPr>
          <p:cNvSpPr>
            <a:spLocks noGrp="1"/>
          </p:cNvSpPr>
          <p:nvPr>
            <p:ph type="dt" sz="half" idx="10"/>
          </p:nvPr>
        </p:nvSpPr>
        <p:spPr/>
        <p:txBody>
          <a:bodyPr/>
          <a:lstStyle/>
          <a:p>
            <a:fld id="{03654FF8-F225-4E92-BE60-8B76324BB826}" type="datetimeFigureOut">
              <a:rPr lang="pl-PL" smtClean="0">
                <a:solidFill>
                  <a:prstClr val="black">
                    <a:tint val="75000"/>
                  </a:prstClr>
                </a:solidFill>
              </a:rPr>
              <a:pPr/>
              <a:t>08.04.2022</a:t>
            </a:fld>
            <a:endParaRPr lang="pl-PL">
              <a:solidFill>
                <a:prstClr val="black">
                  <a:tint val="75000"/>
                </a:prstClr>
              </a:solidFill>
            </a:endParaRPr>
          </a:p>
        </p:txBody>
      </p:sp>
      <p:sp>
        <p:nvSpPr>
          <p:cNvPr id="5" name="Symbol zastępczy stopki 4">
            <a:extLst>
              <a:ext uri="{FF2B5EF4-FFF2-40B4-BE49-F238E27FC236}">
                <a16:creationId xmlns="" xmlns:a16="http://schemas.microsoft.com/office/drawing/2014/main" id="{A232E743-3CA9-4BF5-A5FE-E0041E70C2F3}"/>
              </a:ext>
            </a:extLst>
          </p:cNvPr>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a:extLst>
              <a:ext uri="{FF2B5EF4-FFF2-40B4-BE49-F238E27FC236}">
                <a16:creationId xmlns="" xmlns:a16="http://schemas.microsoft.com/office/drawing/2014/main" id="{B73760A9-A942-475A-A2E1-78EF5C12DE69}"/>
              </a:ext>
            </a:extLst>
          </p:cNvPr>
          <p:cNvSpPr>
            <a:spLocks noGrp="1"/>
          </p:cNvSpPr>
          <p:nvPr>
            <p:ph type="sldNum" sz="quarter" idx="12"/>
          </p:nvPr>
        </p:nvSpPr>
        <p:spPr/>
        <p:txBody>
          <a:bodyPr/>
          <a:lstStyle/>
          <a:p>
            <a:fld id="{5519C9C5-6BDA-406A-B8A1-45197117FF2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62091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 xmlns:a16="http://schemas.microsoft.com/office/drawing/2014/main" id="{AD18F9E8-9903-4551-A807-D1E9C95F91E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 xmlns:a16="http://schemas.microsoft.com/office/drawing/2014/main" id="{7A0567FD-9EFA-4609-8703-2BFFA7F6ECD2}"/>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8ABA8400-6A3A-42D6-AC52-A5873D47EC2D}"/>
              </a:ext>
            </a:extLst>
          </p:cNvPr>
          <p:cNvSpPr>
            <a:spLocks noGrp="1"/>
          </p:cNvSpPr>
          <p:nvPr>
            <p:ph type="dt" sz="half" idx="10"/>
          </p:nvPr>
        </p:nvSpPr>
        <p:spPr/>
        <p:txBody>
          <a:bodyPr/>
          <a:lstStyle/>
          <a:p>
            <a:fld id="{03654FF8-F225-4E92-BE60-8B76324BB826}" type="datetimeFigureOut">
              <a:rPr lang="pl-PL" smtClean="0">
                <a:solidFill>
                  <a:prstClr val="black">
                    <a:tint val="75000"/>
                  </a:prstClr>
                </a:solidFill>
              </a:rPr>
              <a:pPr/>
              <a:t>08.04.2022</a:t>
            </a:fld>
            <a:endParaRPr lang="pl-PL">
              <a:solidFill>
                <a:prstClr val="black">
                  <a:tint val="75000"/>
                </a:prstClr>
              </a:solidFill>
            </a:endParaRPr>
          </a:p>
        </p:txBody>
      </p:sp>
      <p:sp>
        <p:nvSpPr>
          <p:cNvPr id="5" name="Symbol zastępczy stopki 4">
            <a:extLst>
              <a:ext uri="{FF2B5EF4-FFF2-40B4-BE49-F238E27FC236}">
                <a16:creationId xmlns="" xmlns:a16="http://schemas.microsoft.com/office/drawing/2014/main" id="{2E3395B7-5FCB-4048-A818-6C6BD47B2420}"/>
              </a:ext>
            </a:extLst>
          </p:cNvPr>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a:extLst>
              <a:ext uri="{FF2B5EF4-FFF2-40B4-BE49-F238E27FC236}">
                <a16:creationId xmlns="" xmlns:a16="http://schemas.microsoft.com/office/drawing/2014/main" id="{D2360A97-52E1-4BB2-9C98-6FDDDFC3BBDD}"/>
              </a:ext>
            </a:extLst>
          </p:cNvPr>
          <p:cNvSpPr>
            <a:spLocks noGrp="1"/>
          </p:cNvSpPr>
          <p:nvPr>
            <p:ph type="sldNum" sz="quarter" idx="12"/>
          </p:nvPr>
        </p:nvSpPr>
        <p:spPr/>
        <p:txBody>
          <a:bodyPr/>
          <a:lstStyle/>
          <a:p>
            <a:fld id="{5519C9C5-6BDA-406A-B8A1-45197117FF2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7205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D1EFC2B-5A63-4B8D-8DD6-A6C81B1D516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 xmlns:a16="http://schemas.microsoft.com/office/drawing/2014/main" id="{B9E83403-C10B-4CB6-AD05-57CD9634A4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 xmlns:a16="http://schemas.microsoft.com/office/drawing/2014/main" id="{6F488F8D-4EC6-40AD-8282-554A789F296A}"/>
              </a:ext>
            </a:extLst>
          </p:cNvPr>
          <p:cNvSpPr>
            <a:spLocks noGrp="1"/>
          </p:cNvSpPr>
          <p:nvPr>
            <p:ph type="dt" sz="half" idx="10"/>
          </p:nvPr>
        </p:nvSpPr>
        <p:spPr/>
        <p:txBody>
          <a:bodyPr/>
          <a:lstStyle/>
          <a:p>
            <a:fld id="{03654FF8-F225-4E92-BE60-8B76324BB826}" type="datetimeFigureOut">
              <a:rPr lang="pl-PL" smtClean="0"/>
              <a:t>08.04.2022</a:t>
            </a:fld>
            <a:endParaRPr lang="pl-PL"/>
          </a:p>
        </p:txBody>
      </p:sp>
      <p:sp>
        <p:nvSpPr>
          <p:cNvPr id="5" name="Symbol zastępczy stopki 4">
            <a:extLst>
              <a:ext uri="{FF2B5EF4-FFF2-40B4-BE49-F238E27FC236}">
                <a16:creationId xmlns="" xmlns:a16="http://schemas.microsoft.com/office/drawing/2014/main" id="{D17DA43E-5F36-4976-A0A6-B2F1551B601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FFFD1416-F0C0-4B12-96B4-BD6DCCDEB66C}"/>
              </a:ext>
            </a:extLst>
          </p:cNvPr>
          <p:cNvSpPr>
            <a:spLocks noGrp="1"/>
          </p:cNvSpPr>
          <p:nvPr>
            <p:ph type="sldNum" sz="quarter" idx="12"/>
          </p:nvPr>
        </p:nvSpPr>
        <p:spPr/>
        <p:txBody>
          <a:bodyPr/>
          <a:lstStyle/>
          <a:p>
            <a:fld id="{5519C9C5-6BDA-406A-B8A1-45197117FF27}" type="slidenum">
              <a:rPr lang="pl-PL" smtClean="0"/>
              <a:t>‹#›</a:t>
            </a:fld>
            <a:endParaRPr lang="pl-PL"/>
          </a:p>
        </p:txBody>
      </p:sp>
    </p:spTree>
    <p:extLst>
      <p:ext uri="{BB962C8B-B14F-4D97-AF65-F5344CB8AC3E}">
        <p14:creationId xmlns:p14="http://schemas.microsoft.com/office/powerpoint/2010/main" val="35542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FD2AF8D-F74A-4DAE-856A-1D037E64E29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DF96802A-70C2-406D-913C-D94B3807AB35}"/>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 xmlns:a16="http://schemas.microsoft.com/office/drawing/2014/main" id="{DFD7B937-3629-41E9-9CC4-8B6512610F7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 xmlns:a16="http://schemas.microsoft.com/office/drawing/2014/main" id="{C5C46785-65B1-4E17-BADE-E26252BC6030}"/>
              </a:ext>
            </a:extLst>
          </p:cNvPr>
          <p:cNvSpPr>
            <a:spLocks noGrp="1"/>
          </p:cNvSpPr>
          <p:nvPr>
            <p:ph type="dt" sz="half" idx="10"/>
          </p:nvPr>
        </p:nvSpPr>
        <p:spPr/>
        <p:txBody>
          <a:bodyPr/>
          <a:lstStyle/>
          <a:p>
            <a:fld id="{03654FF8-F225-4E92-BE60-8B76324BB826}" type="datetimeFigureOut">
              <a:rPr lang="pl-PL" smtClean="0"/>
              <a:t>08.04.2022</a:t>
            </a:fld>
            <a:endParaRPr lang="pl-PL"/>
          </a:p>
        </p:txBody>
      </p:sp>
      <p:sp>
        <p:nvSpPr>
          <p:cNvPr id="6" name="Symbol zastępczy stopki 5">
            <a:extLst>
              <a:ext uri="{FF2B5EF4-FFF2-40B4-BE49-F238E27FC236}">
                <a16:creationId xmlns="" xmlns:a16="http://schemas.microsoft.com/office/drawing/2014/main" id="{3D42BE13-91AF-4A93-85A8-9D26553B086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1A49B855-B0B7-4128-BA99-B54080315138}"/>
              </a:ext>
            </a:extLst>
          </p:cNvPr>
          <p:cNvSpPr>
            <a:spLocks noGrp="1"/>
          </p:cNvSpPr>
          <p:nvPr>
            <p:ph type="sldNum" sz="quarter" idx="12"/>
          </p:nvPr>
        </p:nvSpPr>
        <p:spPr/>
        <p:txBody>
          <a:bodyPr/>
          <a:lstStyle/>
          <a:p>
            <a:fld id="{5519C9C5-6BDA-406A-B8A1-45197117FF27}" type="slidenum">
              <a:rPr lang="pl-PL" smtClean="0"/>
              <a:t>‹#›</a:t>
            </a:fld>
            <a:endParaRPr lang="pl-PL"/>
          </a:p>
        </p:txBody>
      </p:sp>
    </p:spTree>
    <p:extLst>
      <p:ext uri="{BB962C8B-B14F-4D97-AF65-F5344CB8AC3E}">
        <p14:creationId xmlns:p14="http://schemas.microsoft.com/office/powerpoint/2010/main" val="257257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FBA4764-8D44-4823-9525-01DE83A4ABD0}"/>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 xmlns:a16="http://schemas.microsoft.com/office/drawing/2014/main" id="{7E34C7A5-FEB5-4D56-AF51-23A2E281A6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 xmlns:a16="http://schemas.microsoft.com/office/drawing/2014/main" id="{30989F3C-F633-4F25-9C08-A932F6BB9347}"/>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 xmlns:a16="http://schemas.microsoft.com/office/drawing/2014/main" id="{107719AD-4ECF-4EBB-9BE9-87523088BA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 xmlns:a16="http://schemas.microsoft.com/office/drawing/2014/main" id="{75620AFE-825D-4D57-BE7F-150D8EE6462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 xmlns:a16="http://schemas.microsoft.com/office/drawing/2014/main" id="{AFE07E8A-E216-48FE-A157-FB2172C0D1EA}"/>
              </a:ext>
            </a:extLst>
          </p:cNvPr>
          <p:cNvSpPr>
            <a:spLocks noGrp="1"/>
          </p:cNvSpPr>
          <p:nvPr>
            <p:ph type="dt" sz="half" idx="10"/>
          </p:nvPr>
        </p:nvSpPr>
        <p:spPr/>
        <p:txBody>
          <a:bodyPr/>
          <a:lstStyle/>
          <a:p>
            <a:fld id="{03654FF8-F225-4E92-BE60-8B76324BB826}" type="datetimeFigureOut">
              <a:rPr lang="pl-PL" smtClean="0"/>
              <a:t>08.04.2022</a:t>
            </a:fld>
            <a:endParaRPr lang="pl-PL"/>
          </a:p>
        </p:txBody>
      </p:sp>
      <p:sp>
        <p:nvSpPr>
          <p:cNvPr id="8" name="Symbol zastępczy stopki 7">
            <a:extLst>
              <a:ext uri="{FF2B5EF4-FFF2-40B4-BE49-F238E27FC236}">
                <a16:creationId xmlns="" xmlns:a16="http://schemas.microsoft.com/office/drawing/2014/main" id="{3F0CE5B0-BB5A-4848-A531-6AD4E4B6C4BB}"/>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A6B377DC-C13F-4C8E-950F-FAFBE84E89DE}"/>
              </a:ext>
            </a:extLst>
          </p:cNvPr>
          <p:cNvSpPr>
            <a:spLocks noGrp="1"/>
          </p:cNvSpPr>
          <p:nvPr>
            <p:ph type="sldNum" sz="quarter" idx="12"/>
          </p:nvPr>
        </p:nvSpPr>
        <p:spPr/>
        <p:txBody>
          <a:bodyPr/>
          <a:lstStyle/>
          <a:p>
            <a:fld id="{5519C9C5-6BDA-406A-B8A1-45197117FF27}" type="slidenum">
              <a:rPr lang="pl-PL" smtClean="0"/>
              <a:t>‹#›</a:t>
            </a:fld>
            <a:endParaRPr lang="pl-PL"/>
          </a:p>
        </p:txBody>
      </p:sp>
    </p:spTree>
    <p:extLst>
      <p:ext uri="{BB962C8B-B14F-4D97-AF65-F5344CB8AC3E}">
        <p14:creationId xmlns:p14="http://schemas.microsoft.com/office/powerpoint/2010/main" val="306018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3283EC5-B1C7-4AA3-98E7-5A877FF47CCE}"/>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 xmlns:a16="http://schemas.microsoft.com/office/drawing/2014/main" id="{318A73CD-91CC-49F0-8535-DF022D75983C}"/>
              </a:ext>
            </a:extLst>
          </p:cNvPr>
          <p:cNvSpPr>
            <a:spLocks noGrp="1"/>
          </p:cNvSpPr>
          <p:nvPr>
            <p:ph type="dt" sz="half" idx="10"/>
          </p:nvPr>
        </p:nvSpPr>
        <p:spPr/>
        <p:txBody>
          <a:bodyPr/>
          <a:lstStyle/>
          <a:p>
            <a:fld id="{03654FF8-F225-4E92-BE60-8B76324BB826}" type="datetimeFigureOut">
              <a:rPr lang="pl-PL" smtClean="0"/>
              <a:t>08.04.2022</a:t>
            </a:fld>
            <a:endParaRPr lang="pl-PL"/>
          </a:p>
        </p:txBody>
      </p:sp>
      <p:sp>
        <p:nvSpPr>
          <p:cNvPr id="4" name="Symbol zastępczy stopki 3">
            <a:extLst>
              <a:ext uri="{FF2B5EF4-FFF2-40B4-BE49-F238E27FC236}">
                <a16:creationId xmlns="" xmlns:a16="http://schemas.microsoft.com/office/drawing/2014/main" id="{A548DA48-766E-4CDB-AB76-152D2D59432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 xmlns:a16="http://schemas.microsoft.com/office/drawing/2014/main" id="{2FABC226-BF2F-45AD-AD44-4DAC8FC816F7}"/>
              </a:ext>
            </a:extLst>
          </p:cNvPr>
          <p:cNvSpPr>
            <a:spLocks noGrp="1"/>
          </p:cNvSpPr>
          <p:nvPr>
            <p:ph type="sldNum" sz="quarter" idx="12"/>
          </p:nvPr>
        </p:nvSpPr>
        <p:spPr/>
        <p:txBody>
          <a:bodyPr/>
          <a:lstStyle/>
          <a:p>
            <a:fld id="{5519C9C5-6BDA-406A-B8A1-45197117FF27}" type="slidenum">
              <a:rPr lang="pl-PL" smtClean="0"/>
              <a:t>‹#›</a:t>
            </a:fld>
            <a:endParaRPr lang="pl-PL"/>
          </a:p>
        </p:txBody>
      </p:sp>
    </p:spTree>
    <p:extLst>
      <p:ext uri="{BB962C8B-B14F-4D97-AF65-F5344CB8AC3E}">
        <p14:creationId xmlns:p14="http://schemas.microsoft.com/office/powerpoint/2010/main" val="18758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E9FCB0EF-125A-4DA7-A902-F85A6801BD5B}"/>
              </a:ext>
            </a:extLst>
          </p:cNvPr>
          <p:cNvSpPr>
            <a:spLocks noGrp="1"/>
          </p:cNvSpPr>
          <p:nvPr>
            <p:ph type="dt" sz="half" idx="10"/>
          </p:nvPr>
        </p:nvSpPr>
        <p:spPr/>
        <p:txBody>
          <a:bodyPr/>
          <a:lstStyle/>
          <a:p>
            <a:fld id="{03654FF8-F225-4E92-BE60-8B76324BB826}" type="datetimeFigureOut">
              <a:rPr lang="pl-PL" smtClean="0"/>
              <a:t>08.04.2022</a:t>
            </a:fld>
            <a:endParaRPr lang="pl-PL"/>
          </a:p>
        </p:txBody>
      </p:sp>
      <p:sp>
        <p:nvSpPr>
          <p:cNvPr id="3" name="Symbol zastępczy stopki 2">
            <a:extLst>
              <a:ext uri="{FF2B5EF4-FFF2-40B4-BE49-F238E27FC236}">
                <a16:creationId xmlns="" xmlns:a16="http://schemas.microsoft.com/office/drawing/2014/main" id="{FF8F7BF2-E78E-4E43-8460-6F2CE647F74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 xmlns:a16="http://schemas.microsoft.com/office/drawing/2014/main" id="{149A648E-87A9-4E03-85EA-1C6D72A0C312}"/>
              </a:ext>
            </a:extLst>
          </p:cNvPr>
          <p:cNvSpPr>
            <a:spLocks noGrp="1"/>
          </p:cNvSpPr>
          <p:nvPr>
            <p:ph type="sldNum" sz="quarter" idx="12"/>
          </p:nvPr>
        </p:nvSpPr>
        <p:spPr/>
        <p:txBody>
          <a:bodyPr/>
          <a:lstStyle/>
          <a:p>
            <a:fld id="{5519C9C5-6BDA-406A-B8A1-45197117FF27}" type="slidenum">
              <a:rPr lang="pl-PL" smtClean="0"/>
              <a:t>‹#›</a:t>
            </a:fld>
            <a:endParaRPr lang="pl-PL"/>
          </a:p>
        </p:txBody>
      </p:sp>
    </p:spTree>
    <p:extLst>
      <p:ext uri="{BB962C8B-B14F-4D97-AF65-F5344CB8AC3E}">
        <p14:creationId xmlns:p14="http://schemas.microsoft.com/office/powerpoint/2010/main" val="189445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CDE80A3-0D13-4844-B0A7-37B673E2239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 xmlns:a16="http://schemas.microsoft.com/office/drawing/2014/main" id="{66E9632C-3FDE-4746-B79D-B96351BA7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 xmlns:a16="http://schemas.microsoft.com/office/drawing/2014/main" id="{C8366677-22C1-4209-9497-A4B9EEAA5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3FD0DB89-C270-4B56-8B43-CB57FF66E3EB}"/>
              </a:ext>
            </a:extLst>
          </p:cNvPr>
          <p:cNvSpPr>
            <a:spLocks noGrp="1"/>
          </p:cNvSpPr>
          <p:nvPr>
            <p:ph type="dt" sz="half" idx="10"/>
          </p:nvPr>
        </p:nvSpPr>
        <p:spPr/>
        <p:txBody>
          <a:bodyPr/>
          <a:lstStyle/>
          <a:p>
            <a:fld id="{03654FF8-F225-4E92-BE60-8B76324BB826}" type="datetimeFigureOut">
              <a:rPr lang="pl-PL" smtClean="0"/>
              <a:t>08.04.2022</a:t>
            </a:fld>
            <a:endParaRPr lang="pl-PL"/>
          </a:p>
        </p:txBody>
      </p:sp>
      <p:sp>
        <p:nvSpPr>
          <p:cNvPr id="6" name="Symbol zastępczy stopki 5">
            <a:extLst>
              <a:ext uri="{FF2B5EF4-FFF2-40B4-BE49-F238E27FC236}">
                <a16:creationId xmlns="" xmlns:a16="http://schemas.microsoft.com/office/drawing/2014/main" id="{430D55E3-5734-42BA-8BFA-CA7BFF9F9B9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EE01C127-1FA6-40DF-8128-36ECEAE5CA21}"/>
              </a:ext>
            </a:extLst>
          </p:cNvPr>
          <p:cNvSpPr>
            <a:spLocks noGrp="1"/>
          </p:cNvSpPr>
          <p:nvPr>
            <p:ph type="sldNum" sz="quarter" idx="12"/>
          </p:nvPr>
        </p:nvSpPr>
        <p:spPr/>
        <p:txBody>
          <a:bodyPr/>
          <a:lstStyle/>
          <a:p>
            <a:fld id="{5519C9C5-6BDA-406A-B8A1-45197117FF27}" type="slidenum">
              <a:rPr lang="pl-PL" smtClean="0"/>
              <a:t>‹#›</a:t>
            </a:fld>
            <a:endParaRPr lang="pl-PL"/>
          </a:p>
        </p:txBody>
      </p:sp>
    </p:spTree>
    <p:extLst>
      <p:ext uri="{BB962C8B-B14F-4D97-AF65-F5344CB8AC3E}">
        <p14:creationId xmlns:p14="http://schemas.microsoft.com/office/powerpoint/2010/main" val="147923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CA84B0F-358E-47C3-B5A5-5523466A098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 xmlns:a16="http://schemas.microsoft.com/office/drawing/2014/main" id="{B7B6D2C7-1E89-40D0-82FF-1F1D41B312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 xmlns:a16="http://schemas.microsoft.com/office/drawing/2014/main" id="{86435688-C4E1-4ACF-9A13-79E5E71D3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5351D92C-E3D4-4929-9F44-91E116528617}"/>
              </a:ext>
            </a:extLst>
          </p:cNvPr>
          <p:cNvSpPr>
            <a:spLocks noGrp="1"/>
          </p:cNvSpPr>
          <p:nvPr>
            <p:ph type="dt" sz="half" idx="10"/>
          </p:nvPr>
        </p:nvSpPr>
        <p:spPr/>
        <p:txBody>
          <a:bodyPr/>
          <a:lstStyle/>
          <a:p>
            <a:fld id="{03654FF8-F225-4E92-BE60-8B76324BB826}" type="datetimeFigureOut">
              <a:rPr lang="pl-PL" smtClean="0"/>
              <a:t>08.04.2022</a:t>
            </a:fld>
            <a:endParaRPr lang="pl-PL"/>
          </a:p>
        </p:txBody>
      </p:sp>
      <p:sp>
        <p:nvSpPr>
          <p:cNvPr id="6" name="Symbol zastępczy stopki 5">
            <a:extLst>
              <a:ext uri="{FF2B5EF4-FFF2-40B4-BE49-F238E27FC236}">
                <a16:creationId xmlns="" xmlns:a16="http://schemas.microsoft.com/office/drawing/2014/main" id="{B786DC92-727F-4B21-AF07-422FE4577E6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451B99DC-5BFB-4B31-AD53-A685876528B7}"/>
              </a:ext>
            </a:extLst>
          </p:cNvPr>
          <p:cNvSpPr>
            <a:spLocks noGrp="1"/>
          </p:cNvSpPr>
          <p:nvPr>
            <p:ph type="sldNum" sz="quarter" idx="12"/>
          </p:nvPr>
        </p:nvSpPr>
        <p:spPr/>
        <p:txBody>
          <a:bodyPr/>
          <a:lstStyle/>
          <a:p>
            <a:fld id="{5519C9C5-6BDA-406A-B8A1-45197117FF27}" type="slidenum">
              <a:rPr lang="pl-PL" smtClean="0"/>
              <a:t>‹#›</a:t>
            </a:fld>
            <a:endParaRPr lang="pl-PL"/>
          </a:p>
        </p:txBody>
      </p:sp>
    </p:spTree>
    <p:extLst>
      <p:ext uri="{BB962C8B-B14F-4D97-AF65-F5344CB8AC3E}">
        <p14:creationId xmlns:p14="http://schemas.microsoft.com/office/powerpoint/2010/main" val="226822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 xmlns:a16="http://schemas.microsoft.com/office/drawing/2014/main" id="{1F724059-03AC-4E98-8A73-88633018EE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 xmlns:a16="http://schemas.microsoft.com/office/drawing/2014/main" id="{3F92881B-C567-4D7F-A8A6-99D292D2C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5CDB9DC4-DCEA-4BD0-8419-260980BF7A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54FF8-F225-4E92-BE60-8B76324BB826}" type="datetimeFigureOut">
              <a:rPr lang="pl-PL" smtClean="0"/>
              <a:t>08.04.2022</a:t>
            </a:fld>
            <a:endParaRPr lang="pl-PL"/>
          </a:p>
        </p:txBody>
      </p:sp>
      <p:sp>
        <p:nvSpPr>
          <p:cNvPr id="5" name="Symbol zastępczy stopki 4">
            <a:extLst>
              <a:ext uri="{FF2B5EF4-FFF2-40B4-BE49-F238E27FC236}">
                <a16:creationId xmlns="" xmlns:a16="http://schemas.microsoft.com/office/drawing/2014/main" id="{804722EF-39B8-4557-9908-272AC9EBA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 xmlns:a16="http://schemas.microsoft.com/office/drawing/2014/main" id="{5FC3AFCD-3FA3-4B10-BE96-1E2379D1C3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9C9C5-6BDA-406A-B8A1-45197117FF27}" type="slidenum">
              <a:rPr lang="pl-PL" smtClean="0"/>
              <a:t>‹#›</a:t>
            </a:fld>
            <a:endParaRPr lang="pl-PL"/>
          </a:p>
        </p:txBody>
      </p:sp>
    </p:spTree>
    <p:extLst>
      <p:ext uri="{BB962C8B-B14F-4D97-AF65-F5344CB8AC3E}">
        <p14:creationId xmlns:p14="http://schemas.microsoft.com/office/powerpoint/2010/main" val="183384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 xmlns:a16="http://schemas.microsoft.com/office/drawing/2014/main" id="{1F724059-03AC-4E98-8A73-88633018EE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 xmlns:a16="http://schemas.microsoft.com/office/drawing/2014/main" id="{3F92881B-C567-4D7F-A8A6-99D292D2C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5CDB9DC4-DCEA-4BD0-8419-260980BF7A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54FF8-F225-4E92-BE60-8B76324BB826}" type="datetimeFigureOut">
              <a:rPr lang="pl-PL" smtClean="0">
                <a:solidFill>
                  <a:prstClr val="black">
                    <a:tint val="75000"/>
                  </a:prstClr>
                </a:solidFill>
              </a:rPr>
              <a:pPr/>
              <a:t>08.04.2022</a:t>
            </a:fld>
            <a:endParaRPr lang="pl-PL">
              <a:solidFill>
                <a:prstClr val="black">
                  <a:tint val="75000"/>
                </a:prstClr>
              </a:solidFill>
            </a:endParaRPr>
          </a:p>
        </p:txBody>
      </p:sp>
      <p:sp>
        <p:nvSpPr>
          <p:cNvPr id="5" name="Symbol zastępczy stopki 4">
            <a:extLst>
              <a:ext uri="{FF2B5EF4-FFF2-40B4-BE49-F238E27FC236}">
                <a16:creationId xmlns="" xmlns:a16="http://schemas.microsoft.com/office/drawing/2014/main" id="{804722EF-39B8-4557-9908-272AC9EBA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a:extLst>
              <a:ext uri="{FF2B5EF4-FFF2-40B4-BE49-F238E27FC236}">
                <a16:creationId xmlns="" xmlns:a16="http://schemas.microsoft.com/office/drawing/2014/main" id="{5FC3AFCD-3FA3-4B10-BE96-1E2379D1C3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9C9C5-6BDA-406A-B8A1-45197117FF2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04432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itcity2-poiis.mzk-torun.pl/" TargetMode="External"/><Relationship Id="rId2" Type="http://schemas.openxmlformats.org/officeDocument/2006/relationships/hyperlink" Target="http://www.mzk-torun.p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odtytuł 2">
            <a:extLst>
              <a:ext uri="{FF2B5EF4-FFF2-40B4-BE49-F238E27FC236}">
                <a16:creationId xmlns="" xmlns:a16="http://schemas.microsoft.com/office/drawing/2014/main" id="{C454E86C-B122-4AD6-B6F9-7294ABF1887C}"/>
              </a:ext>
            </a:extLst>
          </p:cNvPr>
          <p:cNvSpPr>
            <a:spLocks noGrp="1"/>
          </p:cNvSpPr>
          <p:nvPr>
            <p:ph type="subTitle" idx="1"/>
          </p:nvPr>
        </p:nvSpPr>
        <p:spPr>
          <a:xfrm>
            <a:off x="-342900" y="2219325"/>
            <a:ext cx="13157200" cy="1333500"/>
          </a:xfrm>
        </p:spPr>
        <p:txBody>
          <a:bodyPr>
            <a:noAutofit/>
          </a:bodyPr>
          <a:lstStyle/>
          <a:p>
            <a:pPr>
              <a:lnSpc>
                <a:spcPct val="100000"/>
              </a:lnSpc>
              <a:spcBef>
                <a:spcPts val="0"/>
              </a:spcBef>
            </a:pPr>
            <a:r>
              <a:rPr lang="pl-PL" sz="3600" b="1" dirty="0" smtClean="0">
                <a:solidFill>
                  <a:srgbClr val="312674"/>
                </a:solidFill>
                <a:ea typeface="+mj-ea"/>
                <a:cs typeface="Arial" panose="020B0604020202020204" pitchFamily="34" charset="0"/>
              </a:rPr>
              <a:t>BUDOWA NOWEJ LINII TRAMWAJOWEJ W TORUNIU</a:t>
            </a:r>
          </a:p>
          <a:p>
            <a:pPr marL="457200" indent="-457200">
              <a:lnSpc>
                <a:spcPct val="100000"/>
              </a:lnSpc>
              <a:spcBef>
                <a:spcPts val="0"/>
              </a:spcBef>
              <a:buFontTx/>
              <a:buChar char="-"/>
            </a:pPr>
            <a:r>
              <a:rPr lang="pl-PL" sz="3200" dirty="0" smtClean="0">
                <a:solidFill>
                  <a:srgbClr val="312674"/>
                </a:solidFill>
                <a:ea typeface="+mj-ea"/>
                <a:cs typeface="Arial" panose="020B0604020202020204" pitchFamily="34" charset="0"/>
              </a:rPr>
              <a:t>ZMIANY W ORGANIZACJI RUCHU DROGOWEGO</a:t>
            </a:r>
          </a:p>
          <a:p>
            <a:pPr>
              <a:lnSpc>
                <a:spcPct val="100000"/>
              </a:lnSpc>
              <a:spcBef>
                <a:spcPts val="0"/>
              </a:spcBef>
            </a:pPr>
            <a:r>
              <a:rPr lang="pl-PL" sz="3200" b="1" dirty="0" smtClean="0">
                <a:solidFill>
                  <a:srgbClr val="312674"/>
                </a:solidFill>
                <a:ea typeface="+mj-ea"/>
                <a:cs typeface="Arial" panose="020B0604020202020204" pitchFamily="34" charset="0"/>
              </a:rPr>
              <a:t>KWIECIEŃ 2022</a:t>
            </a:r>
          </a:p>
          <a:p>
            <a:pPr>
              <a:lnSpc>
                <a:spcPct val="100000"/>
              </a:lnSpc>
              <a:spcBef>
                <a:spcPts val="0"/>
              </a:spcBef>
            </a:pPr>
            <a:endParaRPr lang="pl-PL" sz="3200" dirty="0">
              <a:solidFill>
                <a:srgbClr val="312674"/>
              </a:solidFill>
              <a:ea typeface="+mj-ea"/>
              <a:cs typeface="Arial" panose="020B0604020202020204" pitchFamily="34" charset="0"/>
            </a:endParaRPr>
          </a:p>
          <a:p>
            <a:pPr>
              <a:lnSpc>
                <a:spcPct val="100000"/>
              </a:lnSpc>
              <a:spcBef>
                <a:spcPts val="0"/>
              </a:spcBef>
            </a:pPr>
            <a:r>
              <a:rPr lang="pl-PL" sz="2800" dirty="0" smtClean="0">
                <a:solidFill>
                  <a:srgbClr val="312674"/>
                </a:solidFill>
                <a:ea typeface="+mj-ea"/>
                <a:cs typeface="Arial" panose="020B0604020202020204" pitchFamily="34" charset="0"/>
              </a:rPr>
              <a:t>„</a:t>
            </a:r>
            <a:r>
              <a:rPr lang="pl-PL" dirty="0">
                <a:solidFill>
                  <a:srgbClr val="312674"/>
                </a:solidFill>
                <a:ea typeface="+mj-ea"/>
                <a:cs typeface="Arial" panose="020B0604020202020204" pitchFamily="34" charset="0"/>
              </a:rPr>
              <a:t>Poprawa funkcjonowania komunikacji miejskiej w Toruniu - </a:t>
            </a:r>
            <a:r>
              <a:rPr lang="pl-PL" dirty="0" err="1">
                <a:solidFill>
                  <a:srgbClr val="312674"/>
                </a:solidFill>
                <a:ea typeface="+mj-ea"/>
                <a:cs typeface="Arial" panose="020B0604020202020204" pitchFamily="34" charset="0"/>
              </a:rPr>
              <a:t>BiT</a:t>
            </a:r>
            <a:r>
              <a:rPr lang="pl-PL" dirty="0">
                <a:solidFill>
                  <a:srgbClr val="312674"/>
                </a:solidFill>
                <a:ea typeface="+mj-ea"/>
                <a:cs typeface="Arial" panose="020B0604020202020204" pitchFamily="34" charset="0"/>
              </a:rPr>
              <a:t>-City II”</a:t>
            </a:r>
            <a:r>
              <a:rPr lang="pl-PL" sz="2800" dirty="0">
                <a:solidFill>
                  <a:srgbClr val="312674"/>
                </a:solidFill>
                <a:ea typeface="+mj-ea"/>
                <a:cs typeface="Arial" panose="020B0604020202020204" pitchFamily="34" charset="0"/>
              </a:rPr>
              <a:t> </a:t>
            </a:r>
          </a:p>
          <a:p>
            <a:pPr>
              <a:lnSpc>
                <a:spcPct val="100000"/>
              </a:lnSpc>
              <a:spcBef>
                <a:spcPts val="0"/>
              </a:spcBef>
            </a:pPr>
            <a:r>
              <a:rPr lang="pl-PL" dirty="0">
                <a:solidFill>
                  <a:srgbClr val="312674"/>
                </a:solidFill>
                <a:cs typeface="Arial" panose="020B0604020202020204" pitchFamily="34" charset="0"/>
              </a:rPr>
              <a:t>p</a:t>
            </a:r>
            <a:r>
              <a:rPr lang="pl-PL" dirty="0" smtClean="0">
                <a:solidFill>
                  <a:srgbClr val="312674"/>
                </a:solidFill>
                <a:cs typeface="Arial" panose="020B0604020202020204" pitchFamily="34" charset="0"/>
              </a:rPr>
              <a:t>rojekt współfinansowany </a:t>
            </a:r>
            <a:r>
              <a:rPr lang="pl-PL" dirty="0">
                <a:solidFill>
                  <a:srgbClr val="312674"/>
                </a:solidFill>
                <a:cs typeface="Arial" panose="020B0604020202020204" pitchFamily="34" charset="0"/>
              </a:rPr>
              <a:t>ze środków Funduszu Spójności w ramach </a:t>
            </a:r>
            <a:br>
              <a:rPr lang="pl-PL" dirty="0">
                <a:solidFill>
                  <a:srgbClr val="312674"/>
                </a:solidFill>
                <a:cs typeface="Arial" panose="020B0604020202020204" pitchFamily="34" charset="0"/>
              </a:rPr>
            </a:br>
            <a:r>
              <a:rPr lang="pl-PL" dirty="0">
                <a:solidFill>
                  <a:srgbClr val="312674"/>
                </a:solidFill>
                <a:cs typeface="Arial" panose="020B0604020202020204" pitchFamily="34" charset="0"/>
              </a:rPr>
              <a:t>Programu Operacyjnego Infrastruktura i Środowisko 2014-2020</a:t>
            </a:r>
          </a:p>
          <a:p>
            <a:pPr>
              <a:lnSpc>
                <a:spcPct val="100000"/>
              </a:lnSpc>
              <a:spcBef>
                <a:spcPts val="0"/>
              </a:spcBef>
            </a:pPr>
            <a:endParaRPr lang="pl-PL" sz="3200" dirty="0">
              <a:solidFill>
                <a:srgbClr val="312674"/>
              </a:solidFill>
              <a:ea typeface="+mj-ea"/>
              <a:cs typeface="Arial" panose="020B0604020202020204" pitchFamily="34" charset="0"/>
            </a:endParaRPr>
          </a:p>
          <a:p>
            <a:pPr>
              <a:lnSpc>
                <a:spcPct val="100000"/>
              </a:lnSpc>
              <a:spcBef>
                <a:spcPts val="0"/>
              </a:spcBef>
            </a:pPr>
            <a:endParaRPr lang="pl-PL" sz="3200" dirty="0">
              <a:solidFill>
                <a:srgbClr val="312674"/>
              </a:solidFill>
              <a:ea typeface="+mj-ea"/>
              <a:cs typeface="Arial" panose="020B0604020202020204" pitchFamily="34" charset="0"/>
            </a:endParaRPr>
          </a:p>
          <a:p>
            <a:pPr>
              <a:lnSpc>
                <a:spcPct val="100000"/>
              </a:lnSpc>
              <a:spcBef>
                <a:spcPts val="0"/>
              </a:spcBef>
            </a:pPr>
            <a:endParaRPr lang="pl-PL" sz="3200" dirty="0">
              <a:solidFill>
                <a:srgbClr val="312674"/>
              </a:solidFill>
              <a:ea typeface="+mj-ea"/>
              <a:cs typeface="Arial" panose="020B0604020202020204" pitchFamily="34" charset="0"/>
            </a:endParaRPr>
          </a:p>
          <a:p>
            <a:pPr>
              <a:lnSpc>
                <a:spcPct val="100000"/>
              </a:lnSpc>
              <a:spcBef>
                <a:spcPts val="0"/>
              </a:spcBef>
            </a:pPr>
            <a:endParaRPr lang="pl-PL" sz="3200" dirty="0">
              <a:solidFill>
                <a:srgbClr val="312674"/>
              </a:solidFill>
              <a:ea typeface="+mj-ea"/>
              <a:cs typeface="Arial" panose="020B0604020202020204" pitchFamily="34" charset="0"/>
            </a:endParaRPr>
          </a:p>
          <a:p>
            <a:pPr>
              <a:lnSpc>
                <a:spcPct val="100000"/>
              </a:lnSpc>
              <a:spcBef>
                <a:spcPts val="0"/>
              </a:spcBef>
            </a:pPr>
            <a:endParaRPr lang="pl-PL" sz="3200" dirty="0">
              <a:solidFill>
                <a:srgbClr val="312674"/>
              </a:solidFill>
              <a:ea typeface="+mj-ea"/>
              <a:cs typeface="Arial" panose="020B0604020202020204" pitchFamily="34" charset="0"/>
            </a:endParaRPr>
          </a:p>
          <a:p>
            <a:pPr>
              <a:lnSpc>
                <a:spcPct val="100000"/>
              </a:lnSpc>
              <a:spcBef>
                <a:spcPts val="0"/>
              </a:spcBef>
            </a:pPr>
            <a:endParaRPr lang="pl-PL" sz="3200" b="1" dirty="0">
              <a:solidFill>
                <a:srgbClr val="312674"/>
              </a:solidFill>
              <a:ea typeface="+mj-ea"/>
              <a:cs typeface="+mj-cs"/>
            </a:endParaRPr>
          </a:p>
        </p:txBody>
      </p:sp>
    </p:spTree>
    <p:extLst>
      <p:ext uri="{BB962C8B-B14F-4D97-AF65-F5344CB8AC3E}">
        <p14:creationId xmlns:p14="http://schemas.microsoft.com/office/powerpoint/2010/main" val="1329700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7471"/>
            <a:ext cx="9304528" cy="6521571"/>
          </a:xfrm>
          <a:prstGeom prst="rect">
            <a:avLst/>
          </a:prstGeom>
        </p:spPr>
      </p:pic>
    </p:spTree>
    <p:extLst>
      <p:ext uri="{BB962C8B-B14F-4D97-AF65-F5344CB8AC3E}">
        <p14:creationId xmlns:p14="http://schemas.microsoft.com/office/powerpoint/2010/main" val="1299398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a:solidFill>
                  <a:srgbClr val="312674"/>
                </a:solidFill>
                <a:latin typeface="+mn-lt"/>
                <a:cs typeface="Arial" panose="020B0604020202020204" pitchFamily="34" charset="0"/>
              </a:rPr>
              <a:t>ZMIANY W ORGANIZACJI RUCHU ZAPLANOWANE                       W NASTĘPNEJ KOLEJNOŚCI </a:t>
            </a:r>
            <a:r>
              <a:rPr lang="pl-PL" sz="3200" b="1" dirty="0" smtClean="0">
                <a:solidFill>
                  <a:srgbClr val="312674"/>
                </a:solidFill>
                <a:latin typeface="+mn-lt"/>
                <a:cs typeface="Arial" panose="020B0604020202020204" pitchFamily="34" charset="0"/>
              </a:rPr>
              <a:t>W 2022 R. </a:t>
            </a:r>
            <a:endParaRPr lang="pl-PL" sz="3200" b="1" dirty="0">
              <a:solidFill>
                <a:srgbClr val="312674"/>
              </a:solidFill>
              <a:latin typeface="+mn-lt"/>
              <a:cs typeface="Arial" panose="020B0604020202020204" pitchFamily="34" charset="0"/>
            </a:endParaRPr>
          </a:p>
        </p:txBody>
      </p:sp>
      <p:sp>
        <p:nvSpPr>
          <p:cNvPr id="4" name="Symbol zastępczy zawartości 3"/>
          <p:cNvSpPr>
            <a:spLocks noGrp="1"/>
          </p:cNvSpPr>
          <p:nvPr>
            <p:ph idx="1"/>
          </p:nvPr>
        </p:nvSpPr>
        <p:spPr/>
        <p:txBody>
          <a:bodyPr>
            <a:normAutofit/>
          </a:bodyPr>
          <a:lstStyle/>
          <a:p>
            <a:r>
              <a:rPr lang="pl-PL" sz="3200" dirty="0" smtClean="0"/>
              <a:t>PL. NOT</a:t>
            </a:r>
          </a:p>
          <a:p>
            <a:endParaRPr lang="pl-PL" sz="3200" dirty="0" smtClean="0"/>
          </a:p>
          <a:p>
            <a:r>
              <a:rPr lang="pl-PL" sz="3200" dirty="0" smtClean="0"/>
              <a:t>POLNA/UGORY</a:t>
            </a:r>
          </a:p>
          <a:p>
            <a:endParaRPr lang="pl-PL" sz="3200" dirty="0"/>
          </a:p>
          <a:p>
            <a:r>
              <a:rPr lang="pl-PL" sz="3200" dirty="0" smtClean="0"/>
              <a:t>WATZENRODEGO/STROBANDA</a:t>
            </a:r>
          </a:p>
          <a:p>
            <a:pPr marL="0" indent="0">
              <a:buNone/>
            </a:pPr>
            <a:endParaRPr lang="pl-PL" sz="3200" dirty="0" smtClean="0"/>
          </a:p>
          <a:p>
            <a:r>
              <a:rPr lang="pl-PL" sz="3200" dirty="0" smtClean="0"/>
              <a:t>RONDO CZADCY</a:t>
            </a:r>
          </a:p>
          <a:p>
            <a:endParaRPr lang="pl-PL" sz="3200" dirty="0" smtClean="0"/>
          </a:p>
          <a:p>
            <a:pPr marL="0" indent="0">
              <a:buNone/>
            </a:pPr>
            <a:endParaRPr lang="pl-PL" dirty="0"/>
          </a:p>
        </p:txBody>
      </p:sp>
    </p:spTree>
    <p:extLst>
      <p:ext uri="{BB962C8B-B14F-4D97-AF65-F5344CB8AC3E}">
        <p14:creationId xmlns:p14="http://schemas.microsoft.com/office/powerpoint/2010/main" val="886834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a:xfrm>
            <a:off x="704850" y="1301750"/>
            <a:ext cx="10515600" cy="4351338"/>
          </a:xfrm>
        </p:spPr>
        <p:txBody>
          <a:bodyPr>
            <a:normAutofit fontScale="92500" lnSpcReduction="10000"/>
          </a:bodyPr>
          <a:lstStyle/>
          <a:p>
            <a:pPr marL="0" indent="0" algn="ctr">
              <a:buNone/>
            </a:pPr>
            <a:r>
              <a:rPr lang="pl-PL" sz="3200" b="1" dirty="0" smtClean="0"/>
              <a:t>GDZIE PO INFORMACJE?</a:t>
            </a:r>
          </a:p>
          <a:p>
            <a:pPr marL="0" indent="0" algn="ctr">
              <a:buNone/>
            </a:pPr>
            <a:endParaRPr lang="pl-PL" sz="3200" b="1" dirty="0" smtClean="0"/>
          </a:p>
          <a:p>
            <a:r>
              <a:rPr lang="pl-PL" dirty="0"/>
              <a:t>s</a:t>
            </a:r>
            <a:r>
              <a:rPr lang="pl-PL" dirty="0" smtClean="0"/>
              <a:t>trona internetowa MZK: </a:t>
            </a:r>
            <a:r>
              <a:rPr lang="pl-PL" dirty="0" smtClean="0">
                <a:hlinkClick r:id="rId2"/>
              </a:rPr>
              <a:t>www.mzk-torun.pl</a:t>
            </a:r>
            <a:r>
              <a:rPr lang="pl-PL" dirty="0" smtClean="0"/>
              <a:t>;</a:t>
            </a:r>
          </a:p>
          <a:p>
            <a:r>
              <a:rPr lang="pl-PL" dirty="0"/>
              <a:t>s</a:t>
            </a:r>
            <a:r>
              <a:rPr lang="pl-PL" dirty="0" smtClean="0"/>
              <a:t>trona internetowa projektu: </a:t>
            </a:r>
            <a:r>
              <a:rPr lang="pl-PL" dirty="0" smtClean="0">
                <a:hlinkClick r:id="rId3"/>
              </a:rPr>
              <a:t>http</a:t>
            </a:r>
            <a:r>
              <a:rPr lang="pl-PL" dirty="0">
                <a:hlinkClick r:id="rId3"/>
              </a:rPr>
              <a:t>://</a:t>
            </a:r>
            <a:r>
              <a:rPr lang="pl-PL" dirty="0" smtClean="0">
                <a:hlinkClick r:id="rId3"/>
              </a:rPr>
              <a:t>bitcity2-poiis.mzk-torun.pl</a:t>
            </a:r>
            <a:r>
              <a:rPr lang="pl-PL" dirty="0" smtClean="0"/>
              <a:t>;</a:t>
            </a:r>
            <a:endParaRPr lang="pl-PL" dirty="0"/>
          </a:p>
          <a:p>
            <a:r>
              <a:rPr lang="pl-PL" dirty="0"/>
              <a:t>f</a:t>
            </a:r>
            <a:r>
              <a:rPr lang="pl-PL" dirty="0" smtClean="0"/>
              <a:t>ormularz kontaktowy  dedykowany projektowi </a:t>
            </a:r>
            <a:r>
              <a:rPr lang="pl-PL" dirty="0" err="1" smtClean="0"/>
              <a:t>BiT</a:t>
            </a:r>
            <a:r>
              <a:rPr lang="pl-PL" dirty="0" smtClean="0"/>
              <a:t>-City, który znajduje się na stronie głównej MZK;</a:t>
            </a:r>
          </a:p>
          <a:p>
            <a:r>
              <a:rPr lang="pl-PL" dirty="0"/>
              <a:t>o</a:t>
            </a:r>
            <a:r>
              <a:rPr lang="pl-PL" dirty="0" smtClean="0"/>
              <a:t>d dziś rusza dystrybucja 12 tys. ulotek z informacją o planowanych zmianach w organizacji ruchu drogowego na czas trwania najbliższych prac;</a:t>
            </a:r>
          </a:p>
          <a:p>
            <a:r>
              <a:rPr lang="pl-PL" dirty="0"/>
              <a:t>i</a:t>
            </a:r>
            <a:r>
              <a:rPr lang="pl-PL" dirty="0" smtClean="0"/>
              <a:t>nformacje w środkach komunikacji miejskiej na monitorach;</a:t>
            </a:r>
          </a:p>
          <a:p>
            <a:r>
              <a:rPr lang="pl-PL" dirty="0"/>
              <a:t>i</a:t>
            </a:r>
            <a:r>
              <a:rPr lang="pl-PL" dirty="0" smtClean="0"/>
              <a:t>nformacje w prasie lokalnej.</a:t>
            </a:r>
          </a:p>
          <a:p>
            <a:endParaRPr lang="pl-PL" dirty="0" smtClean="0"/>
          </a:p>
          <a:p>
            <a:pPr marL="0" indent="0">
              <a:buNone/>
            </a:pPr>
            <a:endParaRPr lang="pl-PL" dirty="0"/>
          </a:p>
        </p:txBody>
      </p:sp>
    </p:spTree>
    <p:extLst>
      <p:ext uri="{BB962C8B-B14F-4D97-AF65-F5344CB8AC3E}">
        <p14:creationId xmlns:p14="http://schemas.microsoft.com/office/powerpoint/2010/main" val="1942366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935A2BA5-0693-4AD2-BAC6-8D2224E39847}"/>
              </a:ext>
            </a:extLst>
          </p:cNvPr>
          <p:cNvSpPr txBox="1">
            <a:spLocks/>
          </p:cNvSpPr>
          <p:nvPr/>
        </p:nvSpPr>
        <p:spPr>
          <a:xfrm>
            <a:off x="1448588" y="2332994"/>
            <a:ext cx="8880473" cy="9728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Font typeface="Arial" panose="020B0604020202020204" pitchFamily="34" charset="0"/>
              <a:buNone/>
            </a:pPr>
            <a:r>
              <a:rPr lang="pl-PL" sz="6000" b="1" dirty="0" smtClean="0">
                <a:solidFill>
                  <a:srgbClr val="312674"/>
                </a:solidFill>
              </a:rPr>
              <a:t>Przepraszamy za utrudnienia</a:t>
            </a:r>
            <a:endParaRPr lang="pl-PL" sz="6000" b="1" dirty="0">
              <a:solidFill>
                <a:srgbClr val="312674"/>
              </a:solidFill>
              <a:ea typeface="+mj-ea"/>
              <a:cs typeface="+mj-cs"/>
            </a:endParaRPr>
          </a:p>
        </p:txBody>
      </p:sp>
    </p:spTree>
    <p:extLst>
      <p:ext uri="{BB962C8B-B14F-4D97-AF65-F5344CB8AC3E}">
        <p14:creationId xmlns:p14="http://schemas.microsoft.com/office/powerpoint/2010/main" val="3765868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0573723C-A37D-460E-ACBB-727B61B1561C}"/>
              </a:ext>
            </a:extLst>
          </p:cNvPr>
          <p:cNvSpPr>
            <a:spLocks noGrp="1"/>
          </p:cNvSpPr>
          <p:nvPr>
            <p:ph idx="1"/>
          </p:nvPr>
        </p:nvSpPr>
        <p:spPr>
          <a:xfrm>
            <a:off x="548580" y="404430"/>
            <a:ext cx="3311039" cy="1273742"/>
          </a:xfrm>
        </p:spPr>
        <p:txBody>
          <a:bodyPr wrap="square" lIns="0" rIns="0">
            <a:noAutofit/>
          </a:bodyPr>
          <a:lstStyle/>
          <a:p>
            <a:pPr marL="0" lvl="0" indent="0">
              <a:lnSpc>
                <a:spcPct val="100000"/>
              </a:lnSpc>
              <a:buNone/>
            </a:pPr>
            <a:r>
              <a:rPr lang="pl-PL" sz="3300">
                <a:solidFill>
                  <a:srgbClr val="312674"/>
                </a:solidFill>
                <a:latin typeface="Arial Black" panose="020B0A04020102020204" pitchFamily="34" charset="0"/>
                <a:ea typeface="+mj-ea"/>
                <a:cs typeface="+mj-cs"/>
              </a:rPr>
              <a:t>Przebieg linii tramwajowej</a:t>
            </a:r>
            <a:endParaRPr lang="pl-PL" sz="3300" dirty="0">
              <a:solidFill>
                <a:srgbClr val="312674"/>
              </a:solidFill>
              <a:latin typeface="Arial Black" panose="020B0A04020102020204" pitchFamily="34" charset="0"/>
              <a:ea typeface="+mj-ea"/>
              <a:cs typeface="+mj-cs"/>
            </a:endParaRPr>
          </a:p>
        </p:txBody>
      </p:sp>
      <p:sp>
        <p:nvSpPr>
          <p:cNvPr id="13" name="Symbol zastępczy zawartości 2">
            <a:extLst>
              <a:ext uri="{FF2B5EF4-FFF2-40B4-BE49-F238E27FC236}">
                <a16:creationId xmlns="" xmlns:a16="http://schemas.microsoft.com/office/drawing/2014/main" id="{D497B75D-8CC0-4014-B155-B4DDC893E890}"/>
              </a:ext>
            </a:extLst>
          </p:cNvPr>
          <p:cNvSpPr txBox="1">
            <a:spLocks/>
          </p:cNvSpPr>
          <p:nvPr/>
        </p:nvSpPr>
        <p:spPr>
          <a:xfrm>
            <a:off x="7369912" y="2450584"/>
            <a:ext cx="3707663" cy="1077314"/>
          </a:xfrm>
          <a:prstGeom prst="rect">
            <a:avLst/>
          </a:prstGeom>
        </p:spPr>
        <p:txBody>
          <a:bodyPr vert="horz" wrap="square"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ts val="2200"/>
              </a:lnSpc>
              <a:buFont typeface="Arial" panose="020B0604020202020204" pitchFamily="34" charset="0"/>
              <a:buNone/>
            </a:pPr>
            <a:r>
              <a:rPr lang="pl-PL" sz="1400" b="1" dirty="0">
                <a:solidFill>
                  <a:prstClr val="black"/>
                </a:solidFill>
                <a:latin typeface="Arial Black" panose="020B0A04020102020204" pitchFamily="34" charset="0"/>
              </a:rPr>
              <a:t>Odcinek A</a:t>
            </a:r>
            <a:r>
              <a:rPr lang="pl-PL" sz="1400" b="1" dirty="0">
                <a:solidFill>
                  <a:prstClr val="black"/>
                </a:solidFill>
                <a:latin typeface="Montserrat" panose="00000500000000000000" pitchFamily="2" charset="-18"/>
              </a:rPr>
              <a:t> </a:t>
            </a:r>
            <a:r>
              <a:rPr lang="pl-PL" sz="1400" dirty="0">
                <a:solidFill>
                  <a:prstClr val="black"/>
                </a:solidFill>
                <a:latin typeface="Arial" panose="020B0604020202020204" pitchFamily="34" charset="0"/>
                <a:cs typeface="Arial" panose="020B0604020202020204" pitchFamily="34" charset="0"/>
              </a:rPr>
              <a:t>- od przejazdu kolejowego </a:t>
            </a:r>
            <a:br>
              <a:rPr lang="pl-PL" sz="1400" dirty="0">
                <a:solidFill>
                  <a:prstClr val="black"/>
                </a:solidFill>
                <a:latin typeface="Arial" panose="020B0604020202020204" pitchFamily="34" charset="0"/>
                <a:cs typeface="Arial" panose="020B0604020202020204" pitchFamily="34" charset="0"/>
              </a:rPr>
            </a:br>
            <a:r>
              <a:rPr lang="pl-PL" sz="1400" dirty="0">
                <a:solidFill>
                  <a:prstClr val="black"/>
                </a:solidFill>
                <a:latin typeface="Arial" panose="020B0604020202020204" pitchFamily="34" charset="0"/>
                <a:cs typeface="Arial" panose="020B0604020202020204" pitchFamily="34" charset="0"/>
              </a:rPr>
              <a:t>na ul. Legionów, wzdłuż ulic: Polna, Ugory, Watzenrodego do ronda na ul. </a:t>
            </a:r>
            <a:r>
              <a:rPr lang="pl-PL" sz="1400" dirty="0" err="1">
                <a:solidFill>
                  <a:prstClr val="black"/>
                </a:solidFill>
                <a:latin typeface="Arial" panose="020B0604020202020204" pitchFamily="34" charset="0"/>
                <a:cs typeface="Arial" panose="020B0604020202020204" pitchFamily="34" charset="0"/>
              </a:rPr>
              <a:t>Strobanda</a:t>
            </a:r>
            <a:endParaRPr lang="pl-PL" sz="1400" dirty="0">
              <a:solidFill>
                <a:prstClr val="black"/>
              </a:solidFill>
              <a:latin typeface="Montserrat" panose="00000500000000000000" pitchFamily="2" charset="-18"/>
              <a:cs typeface="Calibri" panose="020F0502020204030204" pitchFamily="34" charset="0"/>
            </a:endParaRPr>
          </a:p>
          <a:p>
            <a:pPr indent="0">
              <a:lnSpc>
                <a:spcPts val="2200"/>
              </a:lnSpc>
              <a:buFont typeface="Arial" panose="020B0604020202020204" pitchFamily="34" charset="0"/>
              <a:buNone/>
            </a:pPr>
            <a:endParaRPr lang="pl-PL" sz="1400" dirty="0">
              <a:solidFill>
                <a:prstClr val="black"/>
              </a:solidFill>
              <a:latin typeface="Montserrat" panose="00000500000000000000" pitchFamily="2" charset="-18"/>
              <a:cs typeface="Calibri" panose="020F0502020204030204" pitchFamily="34" charset="0"/>
            </a:endParaRPr>
          </a:p>
        </p:txBody>
      </p:sp>
      <p:pic>
        <p:nvPicPr>
          <p:cNvPr id="6" name="Grafika 5">
            <a:extLst>
              <a:ext uri="{FF2B5EF4-FFF2-40B4-BE49-F238E27FC236}">
                <a16:creationId xmlns="" xmlns:a16="http://schemas.microsoft.com/office/drawing/2014/main" id="{AD2F4454-8B5F-49B8-9F30-FB7597E4CCB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48580" y="2111146"/>
            <a:ext cx="1407485" cy="2047251"/>
          </a:xfrm>
          <a:prstGeom prst="rect">
            <a:avLst/>
          </a:prstGeom>
        </p:spPr>
      </p:pic>
      <p:sp>
        <p:nvSpPr>
          <p:cNvPr id="5" name="Symbol zastępczy zawartości 2">
            <a:extLst>
              <a:ext uri="{FF2B5EF4-FFF2-40B4-BE49-F238E27FC236}">
                <a16:creationId xmlns="" xmlns:a16="http://schemas.microsoft.com/office/drawing/2014/main" id="{D497B75D-8CC0-4014-B155-B4DDC893E890}"/>
              </a:ext>
            </a:extLst>
          </p:cNvPr>
          <p:cNvSpPr txBox="1">
            <a:spLocks/>
          </p:cNvSpPr>
          <p:nvPr/>
        </p:nvSpPr>
        <p:spPr>
          <a:xfrm>
            <a:off x="7388963" y="4455776"/>
            <a:ext cx="3707664" cy="992524"/>
          </a:xfrm>
          <a:prstGeom prst="rect">
            <a:avLst/>
          </a:prstGeom>
        </p:spPr>
        <p:txBody>
          <a:bodyPr vert="horz" wrap="square" lIns="0" tIns="45720" rIns="0" bIns="45720" rtlCol="0">
            <a:noAutofit/>
          </a:bodyPr>
          <a:lstStyle>
            <a:defPPr>
              <a:defRPr lang="pl-PL"/>
            </a:defPPr>
            <a:lvl1pPr marL="228600" indent="0">
              <a:lnSpc>
                <a:spcPts val="2200"/>
              </a:lnSpc>
              <a:spcBef>
                <a:spcPts val="1000"/>
              </a:spcBef>
              <a:buFont typeface="Arial" panose="020B0604020202020204" pitchFamily="34" charset="0"/>
              <a:buNone/>
              <a:defRPr sz="1400">
                <a:latin typeface="Montserrat" panose="00000500000000000000" pitchFamily="2" charset="-18"/>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b="1" dirty="0">
                <a:solidFill>
                  <a:prstClr val="black"/>
                </a:solidFill>
                <a:latin typeface="Arial Black" panose="020B0A04020102020204" pitchFamily="34" charset="0"/>
              </a:rPr>
              <a:t>Odcinek B </a:t>
            </a:r>
            <a:r>
              <a:rPr lang="pl-PL" dirty="0">
                <a:solidFill>
                  <a:prstClr val="black"/>
                </a:solidFill>
                <a:latin typeface="Arial" panose="020B0604020202020204" pitchFamily="34" charset="0"/>
                <a:cs typeface="Arial" panose="020B0604020202020204" pitchFamily="34" charset="0"/>
              </a:rPr>
              <a:t>- od placu NOT wzdłuż </a:t>
            </a:r>
            <a:br>
              <a:rPr lang="pl-PL" dirty="0">
                <a:solidFill>
                  <a:prstClr val="black"/>
                </a:solidFill>
                <a:latin typeface="Arial" panose="020B0604020202020204" pitchFamily="34" charset="0"/>
                <a:cs typeface="Arial" panose="020B0604020202020204" pitchFamily="34" charset="0"/>
              </a:rPr>
            </a:br>
            <a:r>
              <a:rPr lang="pl-PL" dirty="0">
                <a:solidFill>
                  <a:prstClr val="black"/>
                </a:solidFill>
                <a:latin typeface="Arial" panose="020B0604020202020204" pitchFamily="34" charset="0"/>
                <a:cs typeface="Arial" panose="020B0604020202020204" pitchFamily="34" charset="0"/>
              </a:rPr>
              <a:t>ulic: Chełmińska, Długa, Legionów </a:t>
            </a:r>
            <a:br>
              <a:rPr lang="pl-PL" dirty="0">
                <a:solidFill>
                  <a:prstClr val="black"/>
                </a:solidFill>
                <a:latin typeface="Arial" panose="020B0604020202020204" pitchFamily="34" charset="0"/>
                <a:cs typeface="Arial" panose="020B0604020202020204" pitchFamily="34" charset="0"/>
              </a:rPr>
            </a:br>
            <a:r>
              <a:rPr lang="pl-PL" dirty="0">
                <a:solidFill>
                  <a:prstClr val="black"/>
                </a:solidFill>
                <a:latin typeface="Arial" panose="020B0604020202020204" pitchFamily="34" charset="0"/>
                <a:cs typeface="Arial" panose="020B0604020202020204" pitchFamily="34" charset="0"/>
              </a:rPr>
              <a:t>do przejazdu kolejowego wraz z tym przejazdem</a:t>
            </a:r>
            <a:endParaRPr lang="en-US" dirty="0">
              <a:solidFill>
                <a:prstClr val="black"/>
              </a:solidFill>
              <a:latin typeface="Arial" panose="020B0604020202020204" pitchFamily="34" charset="0"/>
              <a:cs typeface="Arial" panose="020B0604020202020204" pitchFamily="34" charset="0"/>
            </a:endParaRPr>
          </a:p>
          <a:p>
            <a:endParaRPr lang="pl-PL" dirty="0">
              <a:solidFill>
                <a:prstClr val="black"/>
              </a:solidFill>
            </a:endParaRPr>
          </a:p>
        </p:txBody>
      </p:sp>
      <p:sp>
        <p:nvSpPr>
          <p:cNvPr id="2" name="Prostokąt: zaokrąglone rogi 1">
            <a:extLst>
              <a:ext uri="{FF2B5EF4-FFF2-40B4-BE49-F238E27FC236}">
                <a16:creationId xmlns="" xmlns:a16="http://schemas.microsoft.com/office/drawing/2014/main" id="{F41C509E-F02C-48FE-BA5B-A9F3649B2B9D}"/>
              </a:ext>
            </a:extLst>
          </p:cNvPr>
          <p:cNvSpPr/>
          <p:nvPr/>
        </p:nvSpPr>
        <p:spPr>
          <a:xfrm>
            <a:off x="7639050" y="4358602"/>
            <a:ext cx="361950" cy="66675"/>
          </a:xfrm>
          <a:prstGeom prst="roundRect">
            <a:avLst/>
          </a:prstGeom>
          <a:solidFill>
            <a:srgbClr val="2238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467CE8"/>
              </a:solidFill>
            </a:endParaRPr>
          </a:p>
        </p:txBody>
      </p:sp>
      <p:sp>
        <p:nvSpPr>
          <p:cNvPr id="7" name="Prostokąt: zaokrąglone rogi 6">
            <a:extLst>
              <a:ext uri="{FF2B5EF4-FFF2-40B4-BE49-F238E27FC236}">
                <a16:creationId xmlns="" xmlns:a16="http://schemas.microsoft.com/office/drawing/2014/main" id="{35D869D6-A226-424F-880E-60D1DA22EC1F}"/>
              </a:ext>
            </a:extLst>
          </p:cNvPr>
          <p:cNvSpPr/>
          <p:nvPr/>
        </p:nvSpPr>
        <p:spPr>
          <a:xfrm>
            <a:off x="7610475" y="2311561"/>
            <a:ext cx="361950" cy="80677"/>
          </a:xfrm>
          <a:prstGeom prst="roundRect">
            <a:avLst/>
          </a:prstGeom>
          <a:solidFill>
            <a:srgbClr val="477C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467CE8"/>
              </a:solidFill>
            </a:endParaRPr>
          </a:p>
        </p:txBody>
      </p:sp>
    </p:spTree>
    <p:extLst>
      <p:ext uri="{BB962C8B-B14F-4D97-AF65-F5344CB8AC3E}">
        <p14:creationId xmlns:p14="http://schemas.microsoft.com/office/powerpoint/2010/main" val="2000306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ole tekstowe 11">
            <a:extLst>
              <a:ext uri="{FF2B5EF4-FFF2-40B4-BE49-F238E27FC236}">
                <a16:creationId xmlns="" xmlns:a16="http://schemas.microsoft.com/office/drawing/2014/main" id="{17B4AB68-0E31-45B0-A1FA-43E4A8D23F83}"/>
              </a:ext>
            </a:extLst>
          </p:cNvPr>
          <p:cNvSpPr txBox="1"/>
          <p:nvPr/>
        </p:nvSpPr>
        <p:spPr>
          <a:xfrm>
            <a:off x="454651" y="386257"/>
            <a:ext cx="9607448" cy="584775"/>
          </a:xfrm>
          <a:prstGeom prst="rect">
            <a:avLst/>
          </a:prstGeom>
          <a:noFill/>
        </p:spPr>
        <p:txBody>
          <a:bodyPr wrap="square">
            <a:spAutoFit/>
          </a:bodyPr>
          <a:lstStyle/>
          <a:p>
            <a:pPr lvl="0"/>
            <a:r>
              <a:rPr lang="pl-PL" sz="3200" b="1" dirty="0" smtClean="0">
                <a:solidFill>
                  <a:srgbClr val="312674"/>
                </a:solidFill>
                <a:ea typeface="+mj-ea"/>
                <a:cs typeface="Arial" panose="020B0604020202020204" pitchFamily="34" charset="0"/>
              </a:rPr>
              <a:t>PLANOWANY HARMONOGRAM ROBÓT DLA ODCINKA A </a:t>
            </a:r>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725" y="1068508"/>
            <a:ext cx="7905751" cy="5541165"/>
          </a:xfrm>
          <a:prstGeom prst="rect">
            <a:avLst/>
          </a:prstGeom>
        </p:spPr>
      </p:pic>
    </p:spTree>
    <p:extLst>
      <p:ext uri="{BB962C8B-B14F-4D97-AF65-F5344CB8AC3E}">
        <p14:creationId xmlns:p14="http://schemas.microsoft.com/office/powerpoint/2010/main" val="1263352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6876" y="1113806"/>
            <a:ext cx="7810638" cy="5478907"/>
          </a:xfrm>
          <a:prstGeom prst="rect">
            <a:avLst/>
          </a:prstGeom>
        </p:spPr>
      </p:pic>
      <p:sp>
        <p:nvSpPr>
          <p:cNvPr id="5" name="pole tekstowe 4">
            <a:extLst>
              <a:ext uri="{FF2B5EF4-FFF2-40B4-BE49-F238E27FC236}">
                <a16:creationId xmlns="" xmlns:a16="http://schemas.microsoft.com/office/drawing/2014/main" id="{17B4AB68-0E31-45B0-A1FA-43E4A8D23F83}"/>
              </a:ext>
            </a:extLst>
          </p:cNvPr>
          <p:cNvSpPr txBox="1"/>
          <p:nvPr/>
        </p:nvSpPr>
        <p:spPr>
          <a:xfrm>
            <a:off x="292725" y="386257"/>
            <a:ext cx="10651499" cy="584775"/>
          </a:xfrm>
          <a:prstGeom prst="rect">
            <a:avLst/>
          </a:prstGeom>
          <a:noFill/>
        </p:spPr>
        <p:txBody>
          <a:bodyPr wrap="square">
            <a:spAutoFit/>
          </a:bodyPr>
          <a:lstStyle/>
          <a:p>
            <a:pPr lvl="0"/>
            <a:r>
              <a:rPr lang="pl-PL" sz="3200" b="1" dirty="0" smtClean="0">
                <a:solidFill>
                  <a:srgbClr val="312674"/>
                </a:solidFill>
                <a:ea typeface="+mj-ea"/>
                <a:cs typeface="Arial" panose="020B0604020202020204" pitchFamily="34" charset="0"/>
              </a:rPr>
              <a:t>PLANOWANY HARMONOGRAM ROBÓT DLA ODCINKA B </a:t>
            </a:r>
          </a:p>
        </p:txBody>
      </p:sp>
    </p:spTree>
    <p:extLst>
      <p:ext uri="{BB962C8B-B14F-4D97-AF65-F5344CB8AC3E}">
        <p14:creationId xmlns:p14="http://schemas.microsoft.com/office/powerpoint/2010/main" val="654587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408" y="186437"/>
            <a:ext cx="9328641" cy="6538472"/>
          </a:xfrm>
          <a:prstGeom prst="rect">
            <a:avLst/>
          </a:prstGeom>
        </p:spPr>
      </p:pic>
    </p:spTree>
    <p:extLst>
      <p:ext uri="{BB962C8B-B14F-4D97-AF65-F5344CB8AC3E}">
        <p14:creationId xmlns:p14="http://schemas.microsoft.com/office/powerpoint/2010/main" val="757111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0725" y="3146651"/>
            <a:ext cx="10515600" cy="2852737"/>
          </a:xfrm>
        </p:spPr>
        <p:txBody>
          <a:bodyPr>
            <a:normAutofit fontScale="90000"/>
          </a:bodyPr>
          <a:lstStyle/>
          <a:p>
            <a:r>
              <a:rPr lang="pl-PL" sz="5300" b="1" dirty="0">
                <a:solidFill>
                  <a:srgbClr val="312674"/>
                </a:solidFill>
                <a:latin typeface="+mn-lt"/>
                <a:cs typeface="Arial" panose="020B0604020202020204" pitchFamily="34" charset="0"/>
              </a:rPr>
              <a:t>UL. DŁUGA</a:t>
            </a:r>
            <a:r>
              <a:rPr lang="pl-PL" sz="3600" b="1" dirty="0">
                <a:solidFill>
                  <a:srgbClr val="312674"/>
                </a:solidFill>
                <a:latin typeface="+mn-lt"/>
                <a:cs typeface="Arial" panose="020B0604020202020204" pitchFamily="34" charset="0"/>
              </a:rPr>
              <a:t/>
            </a:r>
            <a:br>
              <a:rPr lang="pl-PL" sz="3600" b="1" dirty="0">
                <a:solidFill>
                  <a:srgbClr val="312674"/>
                </a:solidFill>
                <a:latin typeface="+mn-lt"/>
                <a:cs typeface="Arial" panose="020B0604020202020204" pitchFamily="34" charset="0"/>
              </a:rPr>
            </a:br>
            <a:r>
              <a:rPr lang="pl-PL" sz="4800" dirty="0" smtClean="0"/>
              <a:t/>
            </a:r>
            <a:br>
              <a:rPr lang="pl-PL" sz="4800" dirty="0" smtClean="0"/>
            </a:br>
            <a:r>
              <a:rPr lang="pl-PL" sz="4000" b="1" dirty="0" smtClean="0"/>
              <a:t>Od 29 kwietnia </a:t>
            </a:r>
            <a:r>
              <a:rPr lang="pl-PL" sz="4000" b="1" dirty="0" smtClean="0"/>
              <a:t>(piątek) </a:t>
            </a:r>
            <a:r>
              <a:rPr lang="pl-PL" sz="4000" b="1" dirty="0" smtClean="0"/>
              <a:t>odcinek ul. Długiej od Szosy Chełmińskiej do ul. </a:t>
            </a:r>
            <a:r>
              <a:rPr lang="pl-PL" sz="4000" b="1" dirty="0" err="1" smtClean="0"/>
              <a:t>Mohna</a:t>
            </a:r>
            <a:r>
              <a:rPr lang="pl-PL" sz="4000" b="1" dirty="0" smtClean="0"/>
              <a:t> zostanie udostępniony do ruchu. </a:t>
            </a:r>
            <a:br>
              <a:rPr lang="pl-PL" sz="4000" b="1" dirty="0" smtClean="0"/>
            </a:br>
            <a:r>
              <a:rPr lang="pl-PL" sz="4000" b="1" dirty="0"/>
              <a:t/>
            </a:r>
            <a:br>
              <a:rPr lang="pl-PL" sz="4000" b="1" dirty="0"/>
            </a:br>
            <a:r>
              <a:rPr lang="pl-PL" sz="4000" b="1" dirty="0" smtClean="0"/>
              <a:t>Prace torowe będą jednak nadal realizowane do czerwca 2022 r</a:t>
            </a:r>
            <a:r>
              <a:rPr lang="pl-PL" sz="4000" b="1" dirty="0" smtClean="0"/>
              <a:t>., </a:t>
            </a:r>
            <a:r>
              <a:rPr lang="pl-PL" sz="4000" b="1" dirty="0" smtClean="0"/>
              <a:t>więc mogą pojawiać się okresowe utrudnienia w ruchu.</a:t>
            </a:r>
            <a:r>
              <a:rPr lang="pl-PL" sz="4800" dirty="0" smtClean="0"/>
              <a:t/>
            </a:r>
            <a:br>
              <a:rPr lang="pl-PL" sz="4800" dirty="0" smtClean="0"/>
            </a:br>
            <a:endParaRPr lang="pl-PL" sz="4800" dirty="0"/>
          </a:p>
        </p:txBody>
      </p:sp>
    </p:spTree>
    <p:extLst>
      <p:ext uri="{BB962C8B-B14F-4D97-AF65-F5344CB8AC3E}">
        <p14:creationId xmlns:p14="http://schemas.microsoft.com/office/powerpoint/2010/main" val="4064853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42" y="522514"/>
            <a:ext cx="8635228" cy="6052457"/>
          </a:xfrm>
          <a:prstGeom prst="rect">
            <a:avLst/>
          </a:prstGeom>
        </p:spPr>
      </p:pic>
    </p:spTree>
    <p:extLst>
      <p:ext uri="{BB962C8B-B14F-4D97-AF65-F5344CB8AC3E}">
        <p14:creationId xmlns:p14="http://schemas.microsoft.com/office/powerpoint/2010/main" val="3641214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657" y="293914"/>
            <a:ext cx="8635230" cy="6052458"/>
          </a:xfrm>
          <a:prstGeom prst="rect">
            <a:avLst/>
          </a:prstGeom>
        </p:spPr>
      </p:pic>
    </p:spTree>
    <p:extLst>
      <p:ext uri="{BB962C8B-B14F-4D97-AF65-F5344CB8AC3E}">
        <p14:creationId xmlns:p14="http://schemas.microsoft.com/office/powerpoint/2010/main" val="3208493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5865" y="275502"/>
            <a:ext cx="10146684" cy="535531"/>
          </a:xfrm>
          <a:noFill/>
        </p:spPr>
        <p:txBody>
          <a:bodyPr wrap="square">
            <a:spAutoFit/>
          </a:bodyPr>
          <a:lstStyle/>
          <a:p>
            <a:r>
              <a:rPr lang="pl-PL" sz="3200" b="1" dirty="0">
                <a:solidFill>
                  <a:srgbClr val="312674"/>
                </a:solidFill>
                <a:latin typeface="+mn-lt"/>
                <a:cs typeface="Arial" panose="020B0604020202020204" pitchFamily="34" charset="0"/>
              </a:rPr>
              <a:t>UL. DŁUGA ZALECANE OBJAZDY</a:t>
            </a:r>
          </a:p>
        </p:txBody>
      </p:sp>
      <p:pic>
        <p:nvPicPr>
          <p:cNvPr id="4" name="Obraz 3">
            <a:extLst>
              <a:ext uri="{FF2B5EF4-FFF2-40B4-BE49-F238E27FC236}">
                <a16:creationId xmlns="" xmlns:a16="http://schemas.microsoft.com/office/drawing/2014/main" id="{5F6B0269-EE62-4194-AFB6-A08A55AABFC6}"/>
              </a:ext>
            </a:extLst>
          </p:cNvPr>
          <p:cNvPicPr>
            <a:picLocks noChangeAspect="1"/>
          </p:cNvPicPr>
          <p:nvPr/>
        </p:nvPicPr>
        <p:blipFill rotWithShape="1">
          <a:blip r:embed="rId3"/>
          <a:srcRect l="12404" t="14700" r="21442" b="4872"/>
          <a:stretch/>
        </p:blipFill>
        <p:spPr>
          <a:xfrm>
            <a:off x="544657" y="335973"/>
            <a:ext cx="8680115" cy="5936037"/>
          </a:xfrm>
          <a:prstGeom prst="rect">
            <a:avLst/>
          </a:prstGeom>
        </p:spPr>
      </p:pic>
    </p:spTree>
    <p:extLst>
      <p:ext uri="{BB962C8B-B14F-4D97-AF65-F5344CB8AC3E}">
        <p14:creationId xmlns:p14="http://schemas.microsoft.com/office/powerpoint/2010/main" val="3680694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5157</TotalTime>
  <Words>164</Words>
  <Application>Microsoft Office PowerPoint</Application>
  <PresentationFormat>Niestandardowy</PresentationFormat>
  <Paragraphs>40</Paragraphs>
  <Slides>13</Slides>
  <Notes>6</Notes>
  <HiddenSlides>0</HiddenSlides>
  <MMClips>0</MMClips>
  <ScaleCrop>false</ScaleCrop>
  <HeadingPairs>
    <vt:vector size="4" baseType="variant">
      <vt:variant>
        <vt:lpstr>Motyw</vt:lpstr>
      </vt:variant>
      <vt:variant>
        <vt:i4>2</vt:i4>
      </vt:variant>
      <vt:variant>
        <vt:lpstr>Tytuły slajdów</vt:lpstr>
      </vt:variant>
      <vt:variant>
        <vt:i4>13</vt:i4>
      </vt:variant>
    </vt:vector>
  </HeadingPairs>
  <TitlesOfParts>
    <vt:vector size="15" baseType="lpstr">
      <vt:lpstr>Motyw pakietu Office</vt:lpstr>
      <vt:lpstr>1_Motyw pakietu Office</vt:lpstr>
      <vt:lpstr>Prezentacja programu PowerPoint</vt:lpstr>
      <vt:lpstr>Prezentacja programu PowerPoint</vt:lpstr>
      <vt:lpstr>Prezentacja programu PowerPoint</vt:lpstr>
      <vt:lpstr>Prezentacja programu PowerPoint</vt:lpstr>
      <vt:lpstr>Prezentacja programu PowerPoint</vt:lpstr>
      <vt:lpstr>UL. DŁUGA  Od 29 kwietnia (piątek) odcinek ul. Długiej od Szosy Chełmińskiej do ul. Mohna zostanie udostępniony do ruchu.   Prace torowe będą jednak nadal realizowane do czerwca 2022 r., więc mogą pojawiać się okresowe utrudnienia w ruchu. </vt:lpstr>
      <vt:lpstr>Prezentacja programu PowerPoint</vt:lpstr>
      <vt:lpstr>Prezentacja programu PowerPoint</vt:lpstr>
      <vt:lpstr>UL. DŁUGA ZALECANE OBJAZDY</vt:lpstr>
      <vt:lpstr>Prezentacja programu PowerPoint</vt:lpstr>
      <vt:lpstr>ZMIANY W ORGANIZACJI RUCHU ZAPLANOWANE                       W NASTĘPNEJ KOLEJNOŚCI W 2022 R. </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1</dc:creator>
  <cp:lastModifiedBy>Koman Agata</cp:lastModifiedBy>
  <cp:revision>415</cp:revision>
  <cp:lastPrinted>2022-03-16T07:30:37Z</cp:lastPrinted>
  <dcterms:created xsi:type="dcterms:W3CDTF">2020-09-29T11:13:18Z</dcterms:created>
  <dcterms:modified xsi:type="dcterms:W3CDTF">2022-04-08T11:00:20Z</dcterms:modified>
</cp:coreProperties>
</file>